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6" r:id="rId3"/>
    <p:sldId id="264" r:id="rId4"/>
    <p:sldId id="265" r:id="rId5"/>
    <p:sldId id="267" r:id="rId6"/>
    <p:sldId id="268" r:id="rId7"/>
    <p:sldId id="270" r:id="rId8"/>
    <p:sldId id="269" r:id="rId9"/>
    <p:sldId id="280" r:id="rId10"/>
    <p:sldId id="271"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856DD-23A8-443A-A0B0-F4F752013B6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62B6A812-6F76-47C5-8580-5A5202316BF4}">
      <dgm:prSet phldrT="[Texte]"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solidFill>
                <a:schemeClr val="bg1"/>
              </a:solidFill>
            </a:rPr>
            <a:t>La maîtrise des méthodes et des outils pour apprendre </a:t>
          </a:r>
        </a:p>
      </dgm:t>
    </dgm:pt>
    <dgm:pt modelId="{E876E899-A841-448D-B046-418A14E87F88}" type="parTrans" cxnId="{234BFAAE-14EA-411D-A64D-BB0B092A39BA}">
      <dgm:prSet/>
      <dgm:spPr/>
      <dgm:t>
        <a:bodyPr/>
        <a:lstStyle/>
        <a:p>
          <a:endParaRPr lang="fr-FR"/>
        </a:p>
      </dgm:t>
    </dgm:pt>
    <dgm:pt modelId="{84263E6C-D812-4EA0-A5BD-C5E319107F40}" type="sibTrans" cxnId="{234BFAAE-14EA-411D-A64D-BB0B092A39BA}">
      <dgm:prSet/>
      <dgm:spPr/>
      <dgm:t>
        <a:bodyPr/>
        <a:lstStyle/>
        <a:p>
          <a:endParaRPr lang="fr-FR"/>
        </a:p>
      </dgm:t>
    </dgm:pt>
    <dgm:pt modelId="{ECDC4469-63A1-4B86-87B4-DA9EDDD684D5}">
      <dgm:prSet phldrT="[Texte]" custT="1"/>
      <dgm:spPr>
        <a:solidFill>
          <a:srgbClr val="66CCFF"/>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solidFill>
                <a:schemeClr val="bg1"/>
              </a:solidFill>
            </a:rPr>
            <a:t>Une séquence de géographie:</a:t>
          </a:r>
        </a:p>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solidFill>
                <a:schemeClr val="bg1"/>
              </a:solidFill>
            </a:rPr>
            <a:t>la région</a:t>
          </a:r>
        </a:p>
        <a:p>
          <a:endParaRPr lang="fr-FR" dirty="0">
            <a:solidFill>
              <a:schemeClr val="bg1"/>
            </a:solidFill>
          </a:endParaRPr>
        </a:p>
      </dgm:t>
    </dgm:pt>
    <dgm:pt modelId="{DE2A9BB5-CE4C-4788-BB9F-E75D380061B9}" type="parTrans" cxnId="{FE8715F1-F8FF-44B3-BFC8-21E0FE113741}">
      <dgm:prSet/>
      <dgm:spPr/>
      <dgm:t>
        <a:bodyPr/>
        <a:lstStyle/>
        <a:p>
          <a:endParaRPr lang="fr-FR"/>
        </a:p>
      </dgm:t>
    </dgm:pt>
    <dgm:pt modelId="{63CC56EF-FB8C-41B4-A4F7-B586E0A9BFCD}" type="sibTrans" cxnId="{FE8715F1-F8FF-44B3-BFC8-21E0FE113741}">
      <dgm:prSet/>
      <dgm:spPr/>
      <dgm:t>
        <a:bodyPr/>
        <a:lstStyle/>
        <a:p>
          <a:endParaRPr lang="fr-FR"/>
        </a:p>
      </dgm:t>
    </dgm:pt>
    <dgm:pt modelId="{DA4E6DA2-B490-4F7F-82B3-3A99D361DBB6}" type="pres">
      <dgm:prSet presAssocID="{A9E856DD-23A8-443A-A0B0-F4F752013B6D}" presName="diagram" presStyleCnt="0">
        <dgm:presLayoutVars>
          <dgm:dir/>
          <dgm:resizeHandles val="exact"/>
        </dgm:presLayoutVars>
      </dgm:prSet>
      <dgm:spPr/>
      <dgm:t>
        <a:bodyPr/>
        <a:lstStyle/>
        <a:p>
          <a:endParaRPr lang="fr-FR"/>
        </a:p>
      </dgm:t>
    </dgm:pt>
    <dgm:pt modelId="{4AB5C7E0-BF9A-49A1-8594-D49B7CF6DF95}" type="pres">
      <dgm:prSet presAssocID="{62B6A812-6F76-47C5-8580-5A5202316BF4}" presName="arrow" presStyleLbl="node1" presStyleIdx="0" presStyleCnt="2" custScaleY="100110" custRadScaleRad="100021" custRadScaleInc="-645">
        <dgm:presLayoutVars>
          <dgm:bulletEnabled val="1"/>
        </dgm:presLayoutVars>
      </dgm:prSet>
      <dgm:spPr/>
      <dgm:t>
        <a:bodyPr/>
        <a:lstStyle/>
        <a:p>
          <a:endParaRPr lang="fr-FR"/>
        </a:p>
      </dgm:t>
    </dgm:pt>
    <dgm:pt modelId="{EF53712E-3CAA-4EAD-8400-07F1EB86E09D}" type="pres">
      <dgm:prSet presAssocID="{ECDC4469-63A1-4B86-87B4-DA9EDDD684D5}" presName="arrow" presStyleLbl="node1" presStyleIdx="1" presStyleCnt="2" custRadScaleRad="99191" custRadScaleInc="-130">
        <dgm:presLayoutVars>
          <dgm:bulletEnabled val="1"/>
        </dgm:presLayoutVars>
      </dgm:prSet>
      <dgm:spPr/>
      <dgm:t>
        <a:bodyPr/>
        <a:lstStyle/>
        <a:p>
          <a:endParaRPr lang="fr-FR"/>
        </a:p>
      </dgm:t>
    </dgm:pt>
  </dgm:ptLst>
  <dgm:cxnLst>
    <dgm:cxn modelId="{60B123F3-B771-4B0B-86D9-44D3502FF592}" type="presOf" srcId="{62B6A812-6F76-47C5-8580-5A5202316BF4}" destId="{4AB5C7E0-BF9A-49A1-8594-D49B7CF6DF95}" srcOrd="0" destOrd="0" presId="urn:microsoft.com/office/officeart/2005/8/layout/arrow5"/>
    <dgm:cxn modelId="{234BFAAE-14EA-411D-A64D-BB0B092A39BA}" srcId="{A9E856DD-23A8-443A-A0B0-F4F752013B6D}" destId="{62B6A812-6F76-47C5-8580-5A5202316BF4}" srcOrd="0" destOrd="0" parTransId="{E876E899-A841-448D-B046-418A14E87F88}" sibTransId="{84263E6C-D812-4EA0-A5BD-C5E319107F40}"/>
    <dgm:cxn modelId="{AC02972F-397A-438F-BC14-70DA2533DA11}" type="presOf" srcId="{ECDC4469-63A1-4B86-87B4-DA9EDDD684D5}" destId="{EF53712E-3CAA-4EAD-8400-07F1EB86E09D}" srcOrd="0" destOrd="0" presId="urn:microsoft.com/office/officeart/2005/8/layout/arrow5"/>
    <dgm:cxn modelId="{FE8715F1-F8FF-44B3-BFC8-21E0FE113741}" srcId="{A9E856DD-23A8-443A-A0B0-F4F752013B6D}" destId="{ECDC4469-63A1-4B86-87B4-DA9EDDD684D5}" srcOrd="1" destOrd="0" parTransId="{DE2A9BB5-CE4C-4788-BB9F-E75D380061B9}" sibTransId="{63CC56EF-FB8C-41B4-A4F7-B586E0A9BFCD}"/>
    <dgm:cxn modelId="{518DEC13-6931-4990-BC6B-1A2D42413BAE}" type="presOf" srcId="{A9E856DD-23A8-443A-A0B0-F4F752013B6D}" destId="{DA4E6DA2-B490-4F7F-82B3-3A99D361DBB6}" srcOrd="0" destOrd="0" presId="urn:microsoft.com/office/officeart/2005/8/layout/arrow5"/>
    <dgm:cxn modelId="{9155A3BB-6003-4C1C-AB98-0BA791F6DBE1}" type="presParOf" srcId="{DA4E6DA2-B490-4F7F-82B3-3A99D361DBB6}" destId="{4AB5C7E0-BF9A-49A1-8594-D49B7CF6DF95}" srcOrd="0" destOrd="0" presId="urn:microsoft.com/office/officeart/2005/8/layout/arrow5"/>
    <dgm:cxn modelId="{512CDA67-96F6-42B6-9585-C436F68F987E}" type="presParOf" srcId="{DA4E6DA2-B490-4F7F-82B3-3A99D361DBB6}" destId="{EF53712E-3CAA-4EAD-8400-07F1EB86E09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B8D0F-0402-4CB5-91A3-7382DF7F5CA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B5068B90-5217-46DF-A3FD-C7B694DFE032}">
      <dgm:prSet phldrT="[Texte]"/>
      <dgm:spPr/>
      <dgm:t>
        <a:bodyPr/>
        <a:lstStyle/>
        <a:p>
          <a:r>
            <a:rPr lang="fr-FR" dirty="0" smtClean="0"/>
            <a:t>Animation 2015</a:t>
          </a:r>
        </a:p>
      </dgm:t>
    </dgm:pt>
    <dgm:pt modelId="{77AA5985-BB35-4F0B-8E96-88B0A1AF92F6}" type="parTrans" cxnId="{A6E513E0-14D3-4D9D-ADFE-6345D517B3F3}">
      <dgm:prSet/>
      <dgm:spPr/>
      <dgm:t>
        <a:bodyPr/>
        <a:lstStyle/>
        <a:p>
          <a:endParaRPr lang="fr-FR"/>
        </a:p>
      </dgm:t>
    </dgm:pt>
    <dgm:pt modelId="{5A9D8C3E-3CC0-409C-8C29-F8C645897AF4}" type="sibTrans" cxnId="{A6E513E0-14D3-4D9D-ADFE-6345D517B3F3}">
      <dgm:prSet/>
      <dgm:spPr/>
      <dgm:t>
        <a:bodyPr/>
        <a:lstStyle/>
        <a:p>
          <a:endParaRPr lang="fr-FR"/>
        </a:p>
      </dgm:t>
    </dgm:pt>
    <dgm:pt modelId="{2663F5D4-1632-4564-BB3A-7C5E530BCBA8}">
      <dgm:prSet phldrT="[Texte]"/>
      <dgm:spPr/>
      <dgm:t>
        <a:bodyPr/>
        <a:lstStyle/>
        <a:p>
          <a:r>
            <a:rPr lang="fr-FR" dirty="0" smtClean="0"/>
            <a:t>Isabelle </a:t>
          </a:r>
          <a:r>
            <a:rPr lang="fr-FR" dirty="0" err="1" smtClean="0"/>
            <a:t>Beneteau</a:t>
          </a:r>
          <a:endParaRPr lang="fr-FR" dirty="0"/>
        </a:p>
      </dgm:t>
    </dgm:pt>
    <dgm:pt modelId="{B95BF835-A538-41AE-B861-3FFA582A13F4}" type="parTrans" cxnId="{EF87D3F6-A763-4A5B-B91D-275B1FEFEBD6}">
      <dgm:prSet/>
      <dgm:spPr/>
      <dgm:t>
        <a:bodyPr/>
        <a:lstStyle/>
        <a:p>
          <a:endParaRPr lang="fr-FR"/>
        </a:p>
      </dgm:t>
    </dgm:pt>
    <dgm:pt modelId="{DDDD90C8-C7CA-44D7-9EF3-B1A0E91F8A59}" type="sibTrans" cxnId="{EF87D3F6-A763-4A5B-B91D-275B1FEFEBD6}">
      <dgm:prSet/>
      <dgm:spPr/>
      <dgm:t>
        <a:bodyPr/>
        <a:lstStyle/>
        <a:p>
          <a:endParaRPr lang="fr-FR"/>
        </a:p>
      </dgm:t>
    </dgm:pt>
    <dgm:pt modelId="{44EF0646-2FC4-4403-9FB9-3D323F7E5960}" type="pres">
      <dgm:prSet presAssocID="{814B8D0F-0402-4CB5-91A3-7382DF7F5CAB}" presName="Name0" presStyleCnt="0">
        <dgm:presLayoutVars>
          <dgm:dir/>
          <dgm:resizeHandles val="exact"/>
        </dgm:presLayoutVars>
      </dgm:prSet>
      <dgm:spPr/>
      <dgm:t>
        <a:bodyPr/>
        <a:lstStyle/>
        <a:p>
          <a:endParaRPr lang="fr-FR"/>
        </a:p>
      </dgm:t>
    </dgm:pt>
    <dgm:pt modelId="{0714BA6A-B650-4D3B-AB9B-3BA502A2CA1C}" type="pres">
      <dgm:prSet presAssocID="{B5068B90-5217-46DF-A3FD-C7B694DFE032}" presName="Name5" presStyleLbl="vennNode1" presStyleIdx="0" presStyleCnt="2">
        <dgm:presLayoutVars>
          <dgm:bulletEnabled val="1"/>
        </dgm:presLayoutVars>
      </dgm:prSet>
      <dgm:spPr/>
      <dgm:t>
        <a:bodyPr/>
        <a:lstStyle/>
        <a:p>
          <a:endParaRPr lang="fr-FR"/>
        </a:p>
      </dgm:t>
    </dgm:pt>
    <dgm:pt modelId="{86DA3EDF-C4C7-4A88-9459-A08CE0F931A5}" type="pres">
      <dgm:prSet presAssocID="{5A9D8C3E-3CC0-409C-8C29-F8C645897AF4}" presName="space" presStyleCnt="0"/>
      <dgm:spPr/>
    </dgm:pt>
    <dgm:pt modelId="{75ECA62C-D00E-4DE3-947C-FB28E0545548}" type="pres">
      <dgm:prSet presAssocID="{2663F5D4-1632-4564-BB3A-7C5E530BCBA8}" presName="Name5" presStyleLbl="vennNode1" presStyleIdx="1" presStyleCnt="2">
        <dgm:presLayoutVars>
          <dgm:bulletEnabled val="1"/>
        </dgm:presLayoutVars>
      </dgm:prSet>
      <dgm:spPr/>
      <dgm:t>
        <a:bodyPr/>
        <a:lstStyle/>
        <a:p>
          <a:endParaRPr lang="fr-FR"/>
        </a:p>
      </dgm:t>
    </dgm:pt>
  </dgm:ptLst>
  <dgm:cxnLst>
    <dgm:cxn modelId="{A6E513E0-14D3-4D9D-ADFE-6345D517B3F3}" srcId="{814B8D0F-0402-4CB5-91A3-7382DF7F5CAB}" destId="{B5068B90-5217-46DF-A3FD-C7B694DFE032}" srcOrd="0" destOrd="0" parTransId="{77AA5985-BB35-4F0B-8E96-88B0A1AF92F6}" sibTransId="{5A9D8C3E-3CC0-409C-8C29-F8C645897AF4}"/>
    <dgm:cxn modelId="{16753C9C-EF65-4EBE-B0A2-14FD2FFC1090}" type="presOf" srcId="{B5068B90-5217-46DF-A3FD-C7B694DFE032}" destId="{0714BA6A-B650-4D3B-AB9B-3BA502A2CA1C}" srcOrd="0" destOrd="0" presId="urn:microsoft.com/office/officeart/2005/8/layout/venn3"/>
    <dgm:cxn modelId="{EF87D3F6-A763-4A5B-B91D-275B1FEFEBD6}" srcId="{814B8D0F-0402-4CB5-91A3-7382DF7F5CAB}" destId="{2663F5D4-1632-4564-BB3A-7C5E530BCBA8}" srcOrd="1" destOrd="0" parTransId="{B95BF835-A538-41AE-B861-3FFA582A13F4}" sibTransId="{DDDD90C8-C7CA-44D7-9EF3-B1A0E91F8A59}"/>
    <dgm:cxn modelId="{8210CA9C-7391-4DAE-9025-19BA80967BD8}" type="presOf" srcId="{2663F5D4-1632-4564-BB3A-7C5E530BCBA8}" destId="{75ECA62C-D00E-4DE3-947C-FB28E0545548}" srcOrd="0" destOrd="0" presId="urn:microsoft.com/office/officeart/2005/8/layout/venn3"/>
    <dgm:cxn modelId="{3F0149BC-6993-4C6B-88B1-E914FC496FA9}" type="presOf" srcId="{814B8D0F-0402-4CB5-91A3-7382DF7F5CAB}" destId="{44EF0646-2FC4-4403-9FB9-3D323F7E5960}" srcOrd="0" destOrd="0" presId="urn:microsoft.com/office/officeart/2005/8/layout/venn3"/>
    <dgm:cxn modelId="{60802C97-E3A0-4F6E-B39F-F5F1464C8CEC}" type="presParOf" srcId="{44EF0646-2FC4-4403-9FB9-3D323F7E5960}" destId="{0714BA6A-B650-4D3B-AB9B-3BA502A2CA1C}" srcOrd="0" destOrd="0" presId="urn:microsoft.com/office/officeart/2005/8/layout/venn3"/>
    <dgm:cxn modelId="{9E1EAE5A-498F-41AC-8B99-FE84DDF7D2D5}" type="presParOf" srcId="{44EF0646-2FC4-4403-9FB9-3D323F7E5960}" destId="{86DA3EDF-C4C7-4A88-9459-A08CE0F931A5}" srcOrd="1" destOrd="0" presId="urn:microsoft.com/office/officeart/2005/8/layout/venn3"/>
    <dgm:cxn modelId="{D1A9B1DB-B291-4367-BD3D-0FB0D9D24E77}" type="presParOf" srcId="{44EF0646-2FC4-4403-9FB9-3D323F7E5960}" destId="{75ECA62C-D00E-4DE3-947C-FB28E0545548}"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1E3FA-9930-424D-9B48-9AE1CAE0E98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fr-FR"/>
        </a:p>
      </dgm:t>
    </dgm:pt>
    <dgm:pt modelId="{11580370-0F08-43EB-BF75-C050E18D1F5F}">
      <dgm:prSet phldrT="[Texte]" custT="1"/>
      <dgm:spPr>
        <a:blipFill rotWithShape="0">
          <a:blip xmlns:r="http://schemas.openxmlformats.org/officeDocument/2006/relationships" r:embed="rId1"/>
          <a:stretch>
            <a:fillRect/>
          </a:stretch>
        </a:blipFill>
      </dgm:spPr>
      <dgm:t>
        <a:bodyPr/>
        <a:lstStyle/>
        <a:p>
          <a:r>
            <a:rPr lang="fr-FR" sz="5400" smtClean="0"/>
            <a:t>1</a:t>
          </a:r>
          <a:endParaRPr lang="fr-FR" sz="5400" dirty="0"/>
        </a:p>
      </dgm:t>
    </dgm:pt>
    <dgm:pt modelId="{AD0A4399-BA71-435B-8A8E-6FC38742E378}" type="parTrans" cxnId="{95ACBD66-B009-4C41-B0EE-64FC8F7EA580}">
      <dgm:prSet/>
      <dgm:spPr/>
      <dgm:t>
        <a:bodyPr/>
        <a:lstStyle/>
        <a:p>
          <a:endParaRPr lang="fr-FR"/>
        </a:p>
      </dgm:t>
    </dgm:pt>
    <dgm:pt modelId="{A8A9AC02-C779-4BAE-BAB7-29CA870C8EBE}" type="sibTrans" cxnId="{95ACBD66-B009-4C41-B0EE-64FC8F7EA580}">
      <dgm:prSet/>
      <dgm:spPr/>
      <dgm:t>
        <a:bodyPr/>
        <a:lstStyle/>
        <a:p>
          <a:endParaRPr lang="fr-FR"/>
        </a:p>
      </dgm:t>
    </dgm:pt>
    <dgm:pt modelId="{D5409948-A581-4B16-AC19-416896329475}">
      <dgm:prSet phldrT="[Texte]"/>
      <dgm:spPr/>
      <dgm:t>
        <a:bodyPr/>
        <a:lstStyle/>
        <a:p>
          <a:pPr algn="ctr"/>
          <a:r>
            <a:rPr lang="fr-FR" b="1" dirty="0" smtClean="0">
              <a:solidFill>
                <a:srgbClr val="002060"/>
              </a:solidFill>
            </a:rPr>
            <a:t>Fiabilité de l’information </a:t>
          </a:r>
          <a:endParaRPr lang="fr-FR" b="1" dirty="0">
            <a:solidFill>
              <a:srgbClr val="002060"/>
            </a:solidFill>
          </a:endParaRPr>
        </a:p>
      </dgm:t>
    </dgm:pt>
    <dgm:pt modelId="{2A5A666E-BDED-49F3-A47E-530AABE09A36}" type="parTrans" cxnId="{F1B7FEE7-648E-4C50-AED1-F3537F5BC35D}">
      <dgm:prSet/>
      <dgm:spPr/>
      <dgm:t>
        <a:bodyPr/>
        <a:lstStyle/>
        <a:p>
          <a:endParaRPr lang="fr-FR"/>
        </a:p>
      </dgm:t>
    </dgm:pt>
    <dgm:pt modelId="{8256320B-5F5F-4BAA-B758-D3079761C2D8}" type="sibTrans" cxnId="{F1B7FEE7-648E-4C50-AED1-F3537F5BC35D}">
      <dgm:prSet/>
      <dgm:spPr/>
      <dgm:t>
        <a:bodyPr/>
        <a:lstStyle/>
        <a:p>
          <a:endParaRPr lang="fr-FR"/>
        </a:p>
      </dgm:t>
    </dgm:pt>
    <dgm:pt modelId="{04F8C6BF-DD0E-42F1-ACF7-C667D554A905}" type="pres">
      <dgm:prSet presAssocID="{DF91E3FA-9930-424D-9B48-9AE1CAE0E98F}" presName="compositeShape" presStyleCnt="0">
        <dgm:presLayoutVars>
          <dgm:dir/>
          <dgm:resizeHandles/>
        </dgm:presLayoutVars>
      </dgm:prSet>
      <dgm:spPr/>
      <dgm:t>
        <a:bodyPr/>
        <a:lstStyle/>
        <a:p>
          <a:endParaRPr lang="fr-FR"/>
        </a:p>
      </dgm:t>
    </dgm:pt>
    <dgm:pt modelId="{2EE65365-3BE7-4231-A5C2-31701032F24F}" type="pres">
      <dgm:prSet presAssocID="{DF91E3FA-9930-424D-9B48-9AE1CAE0E98F}" presName="pyramid" presStyleLbl="node1" presStyleIdx="0" presStyleCnt="1"/>
      <dgm:spPr/>
    </dgm:pt>
    <dgm:pt modelId="{613725E4-F395-4A5C-A1DC-2B99D0262B65}" type="pres">
      <dgm:prSet presAssocID="{DF91E3FA-9930-424D-9B48-9AE1CAE0E98F}" presName="theList" presStyleCnt="0"/>
      <dgm:spPr/>
    </dgm:pt>
    <dgm:pt modelId="{1A3DD72F-4E37-4D78-A01D-CE0706D0A870}" type="pres">
      <dgm:prSet presAssocID="{11580370-0F08-43EB-BF75-C050E18D1F5F}" presName="aNode" presStyleLbl="fgAcc1" presStyleIdx="0" presStyleCnt="2" custScaleX="115447">
        <dgm:presLayoutVars>
          <dgm:bulletEnabled val="1"/>
        </dgm:presLayoutVars>
      </dgm:prSet>
      <dgm:spPr/>
      <dgm:t>
        <a:bodyPr/>
        <a:lstStyle/>
        <a:p>
          <a:endParaRPr lang="fr-FR"/>
        </a:p>
      </dgm:t>
    </dgm:pt>
    <dgm:pt modelId="{E7CA3143-DD25-471E-A5A9-6AE92292BFDC}" type="pres">
      <dgm:prSet presAssocID="{11580370-0F08-43EB-BF75-C050E18D1F5F}" presName="aSpace" presStyleCnt="0"/>
      <dgm:spPr/>
    </dgm:pt>
    <dgm:pt modelId="{E22B24F7-F42E-48CB-9ECE-6BF69CC81366}" type="pres">
      <dgm:prSet presAssocID="{D5409948-A581-4B16-AC19-416896329475}" presName="aNode" presStyleLbl="fgAcc1" presStyleIdx="1" presStyleCnt="2" custScaleX="120802">
        <dgm:presLayoutVars>
          <dgm:bulletEnabled val="1"/>
        </dgm:presLayoutVars>
      </dgm:prSet>
      <dgm:spPr/>
      <dgm:t>
        <a:bodyPr/>
        <a:lstStyle/>
        <a:p>
          <a:endParaRPr lang="fr-FR"/>
        </a:p>
      </dgm:t>
    </dgm:pt>
    <dgm:pt modelId="{70D320FC-6F8F-4DAF-A464-7CAC22108900}" type="pres">
      <dgm:prSet presAssocID="{D5409948-A581-4B16-AC19-416896329475}" presName="aSpace" presStyleCnt="0"/>
      <dgm:spPr/>
    </dgm:pt>
  </dgm:ptLst>
  <dgm:cxnLst>
    <dgm:cxn modelId="{F1B7FEE7-648E-4C50-AED1-F3537F5BC35D}" srcId="{DF91E3FA-9930-424D-9B48-9AE1CAE0E98F}" destId="{D5409948-A581-4B16-AC19-416896329475}" srcOrd="1" destOrd="0" parTransId="{2A5A666E-BDED-49F3-A47E-530AABE09A36}" sibTransId="{8256320B-5F5F-4BAA-B758-D3079761C2D8}"/>
    <dgm:cxn modelId="{CDC117BA-B5B4-4A78-B2E6-C50D527BCCDA}" type="presOf" srcId="{D5409948-A581-4B16-AC19-416896329475}" destId="{E22B24F7-F42E-48CB-9ECE-6BF69CC81366}" srcOrd="0" destOrd="0" presId="urn:microsoft.com/office/officeart/2005/8/layout/pyramid2"/>
    <dgm:cxn modelId="{69699C88-2910-44B9-A61B-901373493357}" type="presOf" srcId="{DF91E3FA-9930-424D-9B48-9AE1CAE0E98F}" destId="{04F8C6BF-DD0E-42F1-ACF7-C667D554A905}" srcOrd="0" destOrd="0" presId="urn:microsoft.com/office/officeart/2005/8/layout/pyramid2"/>
    <dgm:cxn modelId="{0A45A4A6-FDBA-4634-9350-DDDC5502EE18}" type="presOf" srcId="{11580370-0F08-43EB-BF75-C050E18D1F5F}" destId="{1A3DD72F-4E37-4D78-A01D-CE0706D0A870}" srcOrd="0" destOrd="0" presId="urn:microsoft.com/office/officeart/2005/8/layout/pyramid2"/>
    <dgm:cxn modelId="{95ACBD66-B009-4C41-B0EE-64FC8F7EA580}" srcId="{DF91E3FA-9930-424D-9B48-9AE1CAE0E98F}" destId="{11580370-0F08-43EB-BF75-C050E18D1F5F}" srcOrd="0" destOrd="0" parTransId="{AD0A4399-BA71-435B-8A8E-6FC38742E378}" sibTransId="{A8A9AC02-C779-4BAE-BAB7-29CA870C8EBE}"/>
    <dgm:cxn modelId="{D4759831-10A3-4EE2-8B23-C61AB7EFD994}" type="presParOf" srcId="{04F8C6BF-DD0E-42F1-ACF7-C667D554A905}" destId="{2EE65365-3BE7-4231-A5C2-31701032F24F}" srcOrd="0" destOrd="0" presId="urn:microsoft.com/office/officeart/2005/8/layout/pyramid2"/>
    <dgm:cxn modelId="{68EADC93-A685-4B55-88BC-F72F3283B065}" type="presParOf" srcId="{04F8C6BF-DD0E-42F1-ACF7-C667D554A905}" destId="{613725E4-F395-4A5C-A1DC-2B99D0262B65}" srcOrd="1" destOrd="0" presId="urn:microsoft.com/office/officeart/2005/8/layout/pyramid2"/>
    <dgm:cxn modelId="{9F9FD4ED-9DAA-4FC3-BB20-9DF70E48931A}" type="presParOf" srcId="{613725E4-F395-4A5C-A1DC-2B99D0262B65}" destId="{1A3DD72F-4E37-4D78-A01D-CE0706D0A870}" srcOrd="0" destOrd="0" presId="urn:microsoft.com/office/officeart/2005/8/layout/pyramid2"/>
    <dgm:cxn modelId="{A7F2296C-F6F0-4B74-AFA9-A82144AF3F38}" type="presParOf" srcId="{613725E4-F395-4A5C-A1DC-2B99D0262B65}" destId="{E7CA3143-DD25-471E-A5A9-6AE92292BFDC}" srcOrd="1" destOrd="0" presId="urn:microsoft.com/office/officeart/2005/8/layout/pyramid2"/>
    <dgm:cxn modelId="{FED907C6-847C-443E-9204-5760CFE84FA9}" type="presParOf" srcId="{613725E4-F395-4A5C-A1DC-2B99D0262B65}" destId="{E22B24F7-F42E-48CB-9ECE-6BF69CC81366}" srcOrd="2" destOrd="0" presId="urn:microsoft.com/office/officeart/2005/8/layout/pyramid2"/>
    <dgm:cxn modelId="{2AB0E146-06BB-4170-AE07-5F78DDE4425F}" type="presParOf" srcId="{613725E4-F395-4A5C-A1DC-2B99D0262B65}" destId="{70D320FC-6F8F-4DAF-A464-7CAC22108900}"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98049-5B59-480E-86CA-99C7D25BD921}" type="doc">
      <dgm:prSet loTypeId="urn:microsoft.com/office/officeart/2005/8/layout/pyramid2" loCatId="list" qsTypeId="urn:microsoft.com/office/officeart/2005/8/quickstyle/simple1" qsCatId="simple" csTypeId="urn:microsoft.com/office/officeart/2005/8/colors/accent1_2" csCatId="accent1" phldr="1"/>
      <dgm:spPr/>
    </dgm:pt>
    <dgm:pt modelId="{469E9369-2005-4359-9463-9635B2F84AFC}">
      <dgm:prSet phldrT="[Texte]" custT="1"/>
      <dgm:spPr/>
      <dgm:t>
        <a:bodyPr/>
        <a:lstStyle/>
        <a:p>
          <a:r>
            <a:rPr lang="fr-FR" sz="2400" dirty="0" smtClean="0">
              <a:solidFill>
                <a:srgbClr val="0000FF"/>
              </a:solidFill>
            </a:rPr>
            <a:t>Internet</a:t>
          </a:r>
          <a:endParaRPr lang="fr-FR" sz="2400" dirty="0">
            <a:solidFill>
              <a:srgbClr val="0000FF"/>
            </a:solidFill>
          </a:endParaRPr>
        </a:p>
      </dgm:t>
    </dgm:pt>
    <dgm:pt modelId="{B58762CD-3512-4807-8CFE-B4723CD9D5A5}" type="parTrans" cxnId="{B99721EC-C277-4755-93B3-D0E30328F4D3}">
      <dgm:prSet/>
      <dgm:spPr/>
      <dgm:t>
        <a:bodyPr/>
        <a:lstStyle/>
        <a:p>
          <a:endParaRPr lang="fr-FR"/>
        </a:p>
      </dgm:t>
    </dgm:pt>
    <dgm:pt modelId="{88D2BAF4-722C-4032-979C-F7FB32D25FE1}" type="sibTrans" cxnId="{B99721EC-C277-4755-93B3-D0E30328F4D3}">
      <dgm:prSet/>
      <dgm:spPr/>
      <dgm:t>
        <a:bodyPr/>
        <a:lstStyle/>
        <a:p>
          <a:endParaRPr lang="fr-FR"/>
        </a:p>
      </dgm:t>
    </dgm:pt>
    <dgm:pt modelId="{9B179116-8E5C-4295-AF23-F9B47C83FCE8}">
      <dgm:prSet phldrT="[Texte]" custT="1"/>
      <dgm:spPr/>
      <dgm:t>
        <a:bodyPr/>
        <a:lstStyle/>
        <a:p>
          <a:r>
            <a:rPr lang="fr-FR" sz="2400" dirty="0" smtClean="0">
              <a:solidFill>
                <a:srgbClr val="0000FF"/>
              </a:solidFill>
            </a:rPr>
            <a:t>EDU Pad</a:t>
          </a:r>
          <a:endParaRPr lang="fr-FR" sz="2400" dirty="0">
            <a:solidFill>
              <a:srgbClr val="0000FF"/>
            </a:solidFill>
          </a:endParaRPr>
        </a:p>
      </dgm:t>
    </dgm:pt>
    <dgm:pt modelId="{56B11596-2782-4F09-A27A-E813751161E9}" type="parTrans" cxnId="{4D6A19CC-4280-44E3-902F-11D93AD36072}">
      <dgm:prSet/>
      <dgm:spPr/>
      <dgm:t>
        <a:bodyPr/>
        <a:lstStyle/>
        <a:p>
          <a:endParaRPr lang="fr-FR"/>
        </a:p>
      </dgm:t>
    </dgm:pt>
    <dgm:pt modelId="{CF8EB920-2C63-4014-B9DE-D865740FFB8C}" type="sibTrans" cxnId="{4D6A19CC-4280-44E3-902F-11D93AD36072}">
      <dgm:prSet/>
      <dgm:spPr/>
      <dgm:t>
        <a:bodyPr/>
        <a:lstStyle/>
        <a:p>
          <a:endParaRPr lang="fr-FR"/>
        </a:p>
      </dgm:t>
    </dgm:pt>
    <dgm:pt modelId="{0448BAA0-A1A4-4F44-879B-807863085954}">
      <dgm:prSet phldrT="[Texte]" custT="1"/>
      <dgm:spPr/>
      <dgm:t>
        <a:bodyPr/>
        <a:lstStyle/>
        <a:p>
          <a:r>
            <a:rPr lang="fr-FR" sz="2400" dirty="0" smtClean="0">
              <a:solidFill>
                <a:srgbClr val="0000FF"/>
              </a:solidFill>
            </a:rPr>
            <a:t>EDU </a:t>
          </a:r>
          <a:r>
            <a:rPr lang="fr-FR" sz="2400" dirty="0" err="1" smtClean="0">
              <a:solidFill>
                <a:srgbClr val="0000FF"/>
              </a:solidFill>
            </a:rPr>
            <a:t>Topogramme</a:t>
          </a:r>
          <a:endParaRPr lang="fr-FR" sz="2400" dirty="0">
            <a:solidFill>
              <a:srgbClr val="0000FF"/>
            </a:solidFill>
          </a:endParaRPr>
        </a:p>
      </dgm:t>
    </dgm:pt>
    <dgm:pt modelId="{7FE7CB42-0EA7-487A-BC38-E35A165D2A41}" type="parTrans" cxnId="{C9E9754E-48A7-4B14-B250-A4D456E4AE5F}">
      <dgm:prSet/>
      <dgm:spPr/>
      <dgm:t>
        <a:bodyPr/>
        <a:lstStyle/>
        <a:p>
          <a:endParaRPr lang="fr-FR"/>
        </a:p>
      </dgm:t>
    </dgm:pt>
    <dgm:pt modelId="{72245D18-376D-4E3C-9A99-3EF70B5B5C13}" type="sibTrans" cxnId="{C9E9754E-48A7-4B14-B250-A4D456E4AE5F}">
      <dgm:prSet/>
      <dgm:spPr/>
      <dgm:t>
        <a:bodyPr/>
        <a:lstStyle/>
        <a:p>
          <a:endParaRPr lang="fr-FR"/>
        </a:p>
      </dgm:t>
    </dgm:pt>
    <dgm:pt modelId="{08E4C4B9-1BEF-43EA-959F-B8EAEBED9F6E}" type="pres">
      <dgm:prSet presAssocID="{75D98049-5B59-480E-86CA-99C7D25BD921}" presName="compositeShape" presStyleCnt="0">
        <dgm:presLayoutVars>
          <dgm:dir/>
          <dgm:resizeHandles/>
        </dgm:presLayoutVars>
      </dgm:prSet>
      <dgm:spPr/>
    </dgm:pt>
    <dgm:pt modelId="{027A3B86-393A-4350-92CA-D0B6CCE99F26}" type="pres">
      <dgm:prSet presAssocID="{75D98049-5B59-480E-86CA-99C7D25BD921}" presName="pyramid" presStyleLbl="node1" presStyleIdx="0" presStyleCnt="1" custLinFactNeighborX="11905" custLinFactNeighborY="-3284"/>
      <dgm:spPr>
        <a:solidFill>
          <a:schemeClr val="accent1">
            <a:lumMod val="20000"/>
            <a:lumOff val="80000"/>
          </a:schemeClr>
        </a:solidFill>
      </dgm:spPr>
    </dgm:pt>
    <dgm:pt modelId="{45721EFA-880F-47A2-BB05-868038759698}" type="pres">
      <dgm:prSet presAssocID="{75D98049-5B59-480E-86CA-99C7D25BD921}" presName="theList" presStyleCnt="0"/>
      <dgm:spPr/>
    </dgm:pt>
    <dgm:pt modelId="{D620CE07-5AD9-4E0B-9C84-B216B69BF037}" type="pres">
      <dgm:prSet presAssocID="{469E9369-2005-4359-9463-9635B2F84AFC}" presName="aNode" presStyleLbl="fgAcc1" presStyleIdx="0" presStyleCnt="3" custLinFactNeighborX="3789">
        <dgm:presLayoutVars>
          <dgm:bulletEnabled val="1"/>
        </dgm:presLayoutVars>
      </dgm:prSet>
      <dgm:spPr/>
      <dgm:t>
        <a:bodyPr/>
        <a:lstStyle/>
        <a:p>
          <a:endParaRPr lang="fr-FR"/>
        </a:p>
      </dgm:t>
    </dgm:pt>
    <dgm:pt modelId="{9473CB63-B7AB-4C78-8DE6-21F3D79262A7}" type="pres">
      <dgm:prSet presAssocID="{469E9369-2005-4359-9463-9635B2F84AFC}" presName="aSpace" presStyleCnt="0"/>
      <dgm:spPr/>
    </dgm:pt>
    <dgm:pt modelId="{521786CE-E56F-42D8-A1C2-A55F95E1D0C1}" type="pres">
      <dgm:prSet presAssocID="{9B179116-8E5C-4295-AF23-F9B47C83FCE8}" presName="aNode" presStyleLbl="fgAcc1" presStyleIdx="1" presStyleCnt="3">
        <dgm:presLayoutVars>
          <dgm:bulletEnabled val="1"/>
        </dgm:presLayoutVars>
      </dgm:prSet>
      <dgm:spPr/>
      <dgm:t>
        <a:bodyPr/>
        <a:lstStyle/>
        <a:p>
          <a:endParaRPr lang="fr-FR"/>
        </a:p>
      </dgm:t>
    </dgm:pt>
    <dgm:pt modelId="{805A945B-2109-40FB-9FB1-2AE34BBC8AD5}" type="pres">
      <dgm:prSet presAssocID="{9B179116-8E5C-4295-AF23-F9B47C83FCE8}" presName="aSpace" presStyleCnt="0"/>
      <dgm:spPr/>
    </dgm:pt>
    <dgm:pt modelId="{C441E708-5BD9-491A-82A7-1DE75E1E6312}" type="pres">
      <dgm:prSet presAssocID="{0448BAA0-A1A4-4F44-879B-807863085954}" presName="aNode" presStyleLbl="fgAcc1" presStyleIdx="2" presStyleCnt="3">
        <dgm:presLayoutVars>
          <dgm:bulletEnabled val="1"/>
        </dgm:presLayoutVars>
      </dgm:prSet>
      <dgm:spPr/>
      <dgm:t>
        <a:bodyPr/>
        <a:lstStyle/>
        <a:p>
          <a:endParaRPr lang="fr-FR"/>
        </a:p>
      </dgm:t>
    </dgm:pt>
    <dgm:pt modelId="{D06CE557-4BDC-4144-B0C6-5219E4E54CAC}" type="pres">
      <dgm:prSet presAssocID="{0448BAA0-A1A4-4F44-879B-807863085954}" presName="aSpace" presStyleCnt="0"/>
      <dgm:spPr/>
    </dgm:pt>
  </dgm:ptLst>
  <dgm:cxnLst>
    <dgm:cxn modelId="{C9E9754E-48A7-4B14-B250-A4D456E4AE5F}" srcId="{75D98049-5B59-480E-86CA-99C7D25BD921}" destId="{0448BAA0-A1A4-4F44-879B-807863085954}" srcOrd="2" destOrd="0" parTransId="{7FE7CB42-0EA7-487A-BC38-E35A165D2A41}" sibTransId="{72245D18-376D-4E3C-9A99-3EF70B5B5C13}"/>
    <dgm:cxn modelId="{A65D62B7-6303-43EB-9C78-7E720A3FD102}" type="presOf" srcId="{469E9369-2005-4359-9463-9635B2F84AFC}" destId="{D620CE07-5AD9-4E0B-9C84-B216B69BF037}" srcOrd="0" destOrd="0" presId="urn:microsoft.com/office/officeart/2005/8/layout/pyramid2"/>
    <dgm:cxn modelId="{FB65E237-BE1E-4AF5-9A28-B9422BA569F0}" type="presOf" srcId="{0448BAA0-A1A4-4F44-879B-807863085954}" destId="{C441E708-5BD9-491A-82A7-1DE75E1E6312}" srcOrd="0" destOrd="0" presId="urn:microsoft.com/office/officeart/2005/8/layout/pyramid2"/>
    <dgm:cxn modelId="{B99721EC-C277-4755-93B3-D0E30328F4D3}" srcId="{75D98049-5B59-480E-86CA-99C7D25BD921}" destId="{469E9369-2005-4359-9463-9635B2F84AFC}" srcOrd="0" destOrd="0" parTransId="{B58762CD-3512-4807-8CFE-B4723CD9D5A5}" sibTransId="{88D2BAF4-722C-4032-979C-F7FB32D25FE1}"/>
    <dgm:cxn modelId="{6A82B1F8-9C6E-47B2-906C-39D5F860F88A}" type="presOf" srcId="{75D98049-5B59-480E-86CA-99C7D25BD921}" destId="{08E4C4B9-1BEF-43EA-959F-B8EAEBED9F6E}" srcOrd="0" destOrd="0" presId="urn:microsoft.com/office/officeart/2005/8/layout/pyramid2"/>
    <dgm:cxn modelId="{4D6A19CC-4280-44E3-902F-11D93AD36072}" srcId="{75D98049-5B59-480E-86CA-99C7D25BD921}" destId="{9B179116-8E5C-4295-AF23-F9B47C83FCE8}" srcOrd="1" destOrd="0" parTransId="{56B11596-2782-4F09-A27A-E813751161E9}" sibTransId="{CF8EB920-2C63-4014-B9DE-D865740FFB8C}"/>
    <dgm:cxn modelId="{4E5D8FB0-65E5-432B-B818-6DB3AA7BDB33}" type="presOf" srcId="{9B179116-8E5C-4295-AF23-F9B47C83FCE8}" destId="{521786CE-E56F-42D8-A1C2-A55F95E1D0C1}" srcOrd="0" destOrd="0" presId="urn:microsoft.com/office/officeart/2005/8/layout/pyramid2"/>
    <dgm:cxn modelId="{99E6C33D-912E-42A5-BD34-16954400D682}" type="presParOf" srcId="{08E4C4B9-1BEF-43EA-959F-B8EAEBED9F6E}" destId="{027A3B86-393A-4350-92CA-D0B6CCE99F26}" srcOrd="0" destOrd="0" presId="urn:microsoft.com/office/officeart/2005/8/layout/pyramid2"/>
    <dgm:cxn modelId="{5D8E5745-D248-4FB9-8494-FA34B0BC5E9C}" type="presParOf" srcId="{08E4C4B9-1BEF-43EA-959F-B8EAEBED9F6E}" destId="{45721EFA-880F-47A2-BB05-868038759698}" srcOrd="1" destOrd="0" presId="urn:microsoft.com/office/officeart/2005/8/layout/pyramid2"/>
    <dgm:cxn modelId="{A3ADDA81-E858-4283-ACF7-FF7FECDDD65F}" type="presParOf" srcId="{45721EFA-880F-47A2-BB05-868038759698}" destId="{D620CE07-5AD9-4E0B-9C84-B216B69BF037}" srcOrd="0" destOrd="0" presId="urn:microsoft.com/office/officeart/2005/8/layout/pyramid2"/>
    <dgm:cxn modelId="{A34919ED-206F-4114-878E-CD758C667FFE}" type="presParOf" srcId="{45721EFA-880F-47A2-BB05-868038759698}" destId="{9473CB63-B7AB-4C78-8DE6-21F3D79262A7}" srcOrd="1" destOrd="0" presId="urn:microsoft.com/office/officeart/2005/8/layout/pyramid2"/>
    <dgm:cxn modelId="{E730470B-24EA-4762-870F-C9DE23B0D900}" type="presParOf" srcId="{45721EFA-880F-47A2-BB05-868038759698}" destId="{521786CE-E56F-42D8-A1C2-A55F95E1D0C1}" srcOrd="2" destOrd="0" presId="urn:microsoft.com/office/officeart/2005/8/layout/pyramid2"/>
    <dgm:cxn modelId="{2A937741-F33B-4C3D-90E7-B32C9B233077}" type="presParOf" srcId="{45721EFA-880F-47A2-BB05-868038759698}" destId="{805A945B-2109-40FB-9FB1-2AE34BBC8AD5}" srcOrd="3" destOrd="0" presId="urn:microsoft.com/office/officeart/2005/8/layout/pyramid2"/>
    <dgm:cxn modelId="{390B0371-80F8-4206-8969-379D86C00CF5}" type="presParOf" srcId="{45721EFA-880F-47A2-BB05-868038759698}" destId="{C441E708-5BD9-491A-82A7-1DE75E1E6312}" srcOrd="4" destOrd="0" presId="urn:microsoft.com/office/officeart/2005/8/layout/pyramid2"/>
    <dgm:cxn modelId="{C88CAE91-5933-4C86-83C6-4EFF837CFF85}" type="presParOf" srcId="{45721EFA-880F-47A2-BB05-868038759698}" destId="{D06CE557-4BDC-4144-B0C6-5219E4E54CA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0DD8C0-45D1-40F3-AA8C-017E9AB6B5B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fr-FR"/>
        </a:p>
      </dgm:t>
    </dgm:pt>
    <dgm:pt modelId="{960E5982-BECE-4937-AF36-2EDEC082E897}">
      <dgm:prSet phldrT="[Texte]"/>
      <dgm:spPr>
        <a:solidFill>
          <a:schemeClr val="accent1">
            <a:lumMod val="60000"/>
            <a:lumOff val="40000"/>
          </a:schemeClr>
        </a:solidFill>
      </dgm:spPr>
      <dgm:t>
        <a:bodyPr/>
        <a:lstStyle/>
        <a:p>
          <a:r>
            <a:rPr lang="fr-FR" dirty="0" smtClean="0"/>
            <a:t>Fiabilité et utilité  de l’information</a:t>
          </a:r>
          <a:endParaRPr lang="fr-FR" dirty="0"/>
        </a:p>
      </dgm:t>
    </dgm:pt>
    <dgm:pt modelId="{F07E78DB-6A67-4A6D-80F8-8F38E5E98C00}" type="parTrans" cxnId="{83514334-4214-43B3-A334-48E84A62E841}">
      <dgm:prSet/>
      <dgm:spPr/>
      <dgm:t>
        <a:bodyPr/>
        <a:lstStyle/>
        <a:p>
          <a:endParaRPr lang="fr-FR"/>
        </a:p>
      </dgm:t>
    </dgm:pt>
    <dgm:pt modelId="{5D9BADEB-CB86-49F7-A10D-E88EF0DBD361}" type="sibTrans" cxnId="{83514334-4214-43B3-A334-48E84A62E841}">
      <dgm:prSet/>
      <dgm:spPr/>
      <dgm:t>
        <a:bodyPr/>
        <a:lstStyle/>
        <a:p>
          <a:endParaRPr lang="fr-FR"/>
        </a:p>
      </dgm:t>
    </dgm:pt>
    <dgm:pt modelId="{6209EBA0-1A26-4294-A1C5-52FAF36F70FB}" type="pres">
      <dgm:prSet presAssocID="{EB0DD8C0-45D1-40F3-AA8C-017E9AB6B5B2}" presName="linear" presStyleCnt="0">
        <dgm:presLayoutVars>
          <dgm:dir/>
          <dgm:animLvl val="lvl"/>
          <dgm:resizeHandles val="exact"/>
        </dgm:presLayoutVars>
      </dgm:prSet>
      <dgm:spPr/>
      <dgm:t>
        <a:bodyPr/>
        <a:lstStyle/>
        <a:p>
          <a:endParaRPr lang="fr-FR"/>
        </a:p>
      </dgm:t>
    </dgm:pt>
    <dgm:pt modelId="{ABFC538B-6CC9-4731-BA73-7FC24A8CC43C}" type="pres">
      <dgm:prSet presAssocID="{960E5982-BECE-4937-AF36-2EDEC082E897}" presName="parentLin" presStyleCnt="0"/>
      <dgm:spPr/>
    </dgm:pt>
    <dgm:pt modelId="{6D91FAEA-6D35-403F-8A6D-697B3D2ECF10}" type="pres">
      <dgm:prSet presAssocID="{960E5982-BECE-4937-AF36-2EDEC082E897}" presName="parentLeftMargin" presStyleLbl="node1" presStyleIdx="0" presStyleCnt="1"/>
      <dgm:spPr/>
      <dgm:t>
        <a:bodyPr/>
        <a:lstStyle/>
        <a:p>
          <a:endParaRPr lang="fr-FR"/>
        </a:p>
      </dgm:t>
    </dgm:pt>
    <dgm:pt modelId="{4DD51911-A4D8-407D-8AB9-5D4EA9EA30F5}" type="pres">
      <dgm:prSet presAssocID="{960E5982-BECE-4937-AF36-2EDEC082E897}" presName="parentText" presStyleLbl="node1" presStyleIdx="0" presStyleCnt="1">
        <dgm:presLayoutVars>
          <dgm:chMax val="0"/>
          <dgm:bulletEnabled val="1"/>
        </dgm:presLayoutVars>
      </dgm:prSet>
      <dgm:spPr/>
      <dgm:t>
        <a:bodyPr/>
        <a:lstStyle/>
        <a:p>
          <a:endParaRPr lang="fr-FR"/>
        </a:p>
      </dgm:t>
    </dgm:pt>
    <dgm:pt modelId="{A9EDD93B-DE4B-49E8-B575-293F28608073}" type="pres">
      <dgm:prSet presAssocID="{960E5982-BECE-4937-AF36-2EDEC082E897}" presName="negativeSpace" presStyleCnt="0"/>
      <dgm:spPr/>
    </dgm:pt>
    <dgm:pt modelId="{44DFA6F2-5C8C-4FB1-9CA7-5BE8BAD70E43}" type="pres">
      <dgm:prSet presAssocID="{960E5982-BECE-4937-AF36-2EDEC082E897}" presName="childText" presStyleLbl="conFgAcc1" presStyleIdx="0" presStyleCnt="1">
        <dgm:presLayoutVars>
          <dgm:bulletEnabled val="1"/>
        </dgm:presLayoutVars>
      </dgm:prSet>
      <dgm:spPr/>
    </dgm:pt>
  </dgm:ptLst>
  <dgm:cxnLst>
    <dgm:cxn modelId="{8EACDE8A-F60A-46B0-8EAC-718A51D72EDF}" type="presOf" srcId="{960E5982-BECE-4937-AF36-2EDEC082E897}" destId="{4DD51911-A4D8-407D-8AB9-5D4EA9EA30F5}" srcOrd="1" destOrd="0" presId="urn:microsoft.com/office/officeart/2005/8/layout/list1"/>
    <dgm:cxn modelId="{2A245446-427F-4A13-BD9A-C3613966CD66}" type="presOf" srcId="{EB0DD8C0-45D1-40F3-AA8C-017E9AB6B5B2}" destId="{6209EBA0-1A26-4294-A1C5-52FAF36F70FB}" srcOrd="0" destOrd="0" presId="urn:microsoft.com/office/officeart/2005/8/layout/list1"/>
    <dgm:cxn modelId="{12ECAEEF-2AC5-411B-B87B-0257FF8084E1}" type="presOf" srcId="{960E5982-BECE-4937-AF36-2EDEC082E897}" destId="{6D91FAEA-6D35-403F-8A6D-697B3D2ECF10}" srcOrd="0" destOrd="0" presId="urn:microsoft.com/office/officeart/2005/8/layout/list1"/>
    <dgm:cxn modelId="{83514334-4214-43B3-A334-48E84A62E841}" srcId="{EB0DD8C0-45D1-40F3-AA8C-017E9AB6B5B2}" destId="{960E5982-BECE-4937-AF36-2EDEC082E897}" srcOrd="0" destOrd="0" parTransId="{F07E78DB-6A67-4A6D-80F8-8F38E5E98C00}" sibTransId="{5D9BADEB-CB86-49F7-A10D-E88EF0DBD361}"/>
    <dgm:cxn modelId="{AF6411CE-50DB-46D1-8026-B857FE8C56F6}" type="presParOf" srcId="{6209EBA0-1A26-4294-A1C5-52FAF36F70FB}" destId="{ABFC538B-6CC9-4731-BA73-7FC24A8CC43C}" srcOrd="0" destOrd="0" presId="urn:microsoft.com/office/officeart/2005/8/layout/list1"/>
    <dgm:cxn modelId="{71057F97-4477-43C0-85A5-0B38006257A9}" type="presParOf" srcId="{ABFC538B-6CC9-4731-BA73-7FC24A8CC43C}" destId="{6D91FAEA-6D35-403F-8A6D-697B3D2ECF10}" srcOrd="0" destOrd="0" presId="urn:microsoft.com/office/officeart/2005/8/layout/list1"/>
    <dgm:cxn modelId="{E1CB82E5-84EB-42C9-B7D4-8564D0892E29}" type="presParOf" srcId="{ABFC538B-6CC9-4731-BA73-7FC24A8CC43C}" destId="{4DD51911-A4D8-407D-8AB9-5D4EA9EA30F5}" srcOrd="1" destOrd="0" presId="urn:microsoft.com/office/officeart/2005/8/layout/list1"/>
    <dgm:cxn modelId="{3BF35A0E-4BE9-407B-9CEB-69C46BB54D37}" type="presParOf" srcId="{6209EBA0-1A26-4294-A1C5-52FAF36F70FB}" destId="{A9EDD93B-DE4B-49E8-B575-293F28608073}" srcOrd="1" destOrd="0" presId="urn:microsoft.com/office/officeart/2005/8/layout/list1"/>
    <dgm:cxn modelId="{5E81E1D5-5055-4491-B733-D2F0191A99D9}" type="presParOf" srcId="{6209EBA0-1A26-4294-A1C5-52FAF36F70FB}" destId="{44DFA6F2-5C8C-4FB1-9CA7-5BE8BAD70E43}"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F7993-BC35-438C-A15D-AE0BB2CF3EC3}" type="doc">
      <dgm:prSet loTypeId="urn:microsoft.com/office/officeart/2005/8/layout/radial1" loCatId="relationship" qsTypeId="urn:microsoft.com/office/officeart/2005/8/quickstyle/simple3" qsCatId="simple" csTypeId="urn:microsoft.com/office/officeart/2005/8/colors/accent1_5" csCatId="accent1" phldr="1"/>
      <dgm:spPr>
        <a:scene3d>
          <a:camera prst="perspectiveFront" fov="2700000">
            <a:rot lat="19086000" lon="19067999" rev="3108000"/>
          </a:camera>
          <a:lightRig rig="threePt" dir="t">
            <a:rot lat="0" lon="0" rev="0"/>
          </a:lightRig>
        </a:scene3d>
      </dgm:spPr>
      <dgm:t>
        <a:bodyPr/>
        <a:lstStyle/>
        <a:p>
          <a:endParaRPr lang="fr-FR"/>
        </a:p>
      </dgm:t>
    </dgm:pt>
    <dgm:pt modelId="{525549E6-96C5-4A44-890D-2B9F322712AB}">
      <dgm:prSet phldrT="[Texte]" custT="1"/>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r>
            <a:rPr lang="fr-FR" sz="6000" dirty="0" smtClean="0"/>
            <a:t>site</a:t>
          </a:r>
          <a:endParaRPr lang="fr-FR" sz="6000" dirty="0"/>
        </a:p>
      </dgm:t>
    </dgm:pt>
    <dgm:pt modelId="{2117644F-7EAF-4C54-B53D-CE11834F6FB7}" type="parTrans" cxnId="{22EAB57D-6D67-4B3F-A653-DB0050EE3CC6}">
      <dgm:prSet/>
      <dgm:spPr/>
      <dgm:t>
        <a:bodyPr/>
        <a:lstStyle/>
        <a:p>
          <a:endParaRPr lang="fr-FR"/>
        </a:p>
      </dgm:t>
    </dgm:pt>
    <dgm:pt modelId="{F838A41E-94CD-4941-A2D1-D13496F0B625}" type="sibTrans" cxnId="{22EAB57D-6D67-4B3F-A653-DB0050EE3CC6}">
      <dgm:prSet/>
      <dgm:spPr/>
      <dgm:t>
        <a:bodyPr/>
        <a:lstStyle/>
        <a:p>
          <a:endParaRPr lang="fr-FR"/>
        </a:p>
      </dgm:t>
    </dgm:pt>
    <dgm:pt modelId="{35A4B6B7-889A-400E-BFA1-815A4D8C2053}">
      <dgm:prSet phldrT="[Texte]" custT="1"/>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r>
            <a:rPr lang="fr-FR" sz="2400" b="1" dirty="0" smtClean="0">
              <a:solidFill>
                <a:srgbClr val="0000FF"/>
              </a:solidFill>
            </a:rPr>
            <a:t>Commercial</a:t>
          </a:r>
        </a:p>
        <a:p>
          <a:r>
            <a:rPr lang="fr-FR" sz="1800" b="1" dirty="0" smtClean="0"/>
            <a:t>.</a:t>
          </a:r>
          <a:r>
            <a:rPr lang="fr-FR" sz="1800" b="1" dirty="0" err="1" smtClean="0"/>
            <a:t>biz</a:t>
          </a:r>
          <a:endParaRPr lang="fr-FR" sz="1800" b="1" dirty="0" smtClean="0"/>
        </a:p>
        <a:p>
          <a:r>
            <a:rPr lang="fr-FR" sz="1800" b="1" dirty="0" smtClean="0"/>
            <a:t>.</a:t>
          </a:r>
          <a:r>
            <a:rPr lang="fr-FR" sz="1800" b="1" dirty="0" err="1" smtClean="0"/>
            <a:t>com</a:t>
          </a:r>
          <a:endParaRPr lang="fr-FR" sz="1800" b="1" dirty="0" smtClean="0"/>
        </a:p>
        <a:p>
          <a:r>
            <a:rPr lang="fr-FR" sz="1400" b="1" dirty="0" smtClean="0"/>
            <a:t>…</a:t>
          </a:r>
        </a:p>
        <a:p>
          <a:endParaRPr lang="fr-FR" sz="700" dirty="0"/>
        </a:p>
      </dgm:t>
    </dgm:pt>
    <dgm:pt modelId="{CB8411CB-4C8A-486C-A225-F57D34519B56}" type="parTrans" cxnId="{4C1B2FEA-EBE0-401B-8695-422F9DE31D7B}">
      <dgm:prSet/>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fr-FR"/>
        </a:p>
      </dgm:t>
    </dgm:pt>
    <dgm:pt modelId="{50379F70-2B61-43F0-8BB9-91BE176EA270}" type="sibTrans" cxnId="{4C1B2FEA-EBE0-401B-8695-422F9DE31D7B}">
      <dgm:prSet/>
      <dgm:spPr/>
      <dgm:t>
        <a:bodyPr/>
        <a:lstStyle/>
        <a:p>
          <a:endParaRPr lang="fr-FR"/>
        </a:p>
      </dgm:t>
    </dgm:pt>
    <dgm:pt modelId="{19ECE347-FDA7-4B8D-8E9F-5B1A41096E1A}">
      <dgm:prSet phldrT="[Texte]" custT="1"/>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fr-FR" sz="1400" b="1" dirty="0" smtClean="0"/>
        </a:p>
        <a:p>
          <a:endParaRPr lang="fr-FR" sz="1600" b="1" dirty="0" smtClean="0"/>
        </a:p>
        <a:p>
          <a:endParaRPr lang="fr-FR" sz="2400" b="1" dirty="0" smtClean="0"/>
        </a:p>
        <a:p>
          <a:r>
            <a:rPr lang="fr-FR" sz="2400" b="1" dirty="0" smtClean="0">
              <a:solidFill>
                <a:srgbClr val="0000FF"/>
              </a:solidFill>
            </a:rPr>
            <a:t>Extensions propres à la France</a:t>
          </a:r>
        </a:p>
        <a:p>
          <a:r>
            <a:rPr lang="fr-FR" sz="1800" b="1" dirty="0" smtClean="0"/>
            <a:t>.</a:t>
          </a:r>
          <a:r>
            <a:rPr lang="fr-FR" sz="1800" b="1" dirty="0" err="1" smtClean="0"/>
            <a:t>ac</a:t>
          </a:r>
          <a:r>
            <a:rPr lang="fr-FR" sz="1800" b="1" dirty="0" smtClean="0"/>
            <a:t>-… .</a:t>
          </a:r>
          <a:r>
            <a:rPr lang="fr-FR" sz="1800" b="1" dirty="0" err="1" smtClean="0"/>
            <a:t>fr</a:t>
          </a:r>
          <a:endParaRPr lang="fr-FR" sz="1800" b="1" dirty="0" smtClean="0"/>
        </a:p>
        <a:p>
          <a:r>
            <a:rPr lang="fr-FR" sz="1800" b="1" dirty="0" smtClean="0"/>
            <a:t>.</a:t>
          </a:r>
          <a:r>
            <a:rPr lang="fr-FR" sz="1800" b="1" dirty="0" err="1" smtClean="0"/>
            <a:t>edu</a:t>
          </a:r>
          <a:r>
            <a:rPr lang="fr-FR" sz="1800" b="1" dirty="0" smtClean="0"/>
            <a:t>-… .</a:t>
          </a:r>
          <a:r>
            <a:rPr lang="fr-FR" sz="1800" b="1" dirty="0" err="1" smtClean="0"/>
            <a:t>fr</a:t>
          </a:r>
          <a:endParaRPr lang="fr-FR" sz="1800" b="1" dirty="0" smtClean="0"/>
        </a:p>
        <a:p>
          <a:r>
            <a:rPr lang="fr-FR" sz="1800" b="1" dirty="0" smtClean="0"/>
            <a:t>.gouv.fr</a:t>
          </a:r>
        </a:p>
        <a:p>
          <a:r>
            <a:rPr lang="fr-FR" sz="1800" b="1" i="0" dirty="0" smtClean="0"/>
            <a:t>.</a:t>
          </a:r>
          <a:r>
            <a:rPr lang="fr-FR" sz="700" dirty="0" smtClean="0"/>
            <a:t>.</a:t>
          </a:r>
          <a:endParaRPr lang="fr-FR" sz="700" dirty="0"/>
        </a:p>
      </dgm:t>
    </dgm:pt>
    <dgm:pt modelId="{47F8E1F9-A220-420A-B9C5-9A2C33BF7CD2}" type="parTrans" cxnId="{AE4820AD-80B7-4F09-AB82-69637AFAA1BF}">
      <dgm:prSet/>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fr-FR"/>
        </a:p>
      </dgm:t>
    </dgm:pt>
    <dgm:pt modelId="{FB83F9D1-9FCC-400B-BA3F-1FD10AE44168}" type="sibTrans" cxnId="{AE4820AD-80B7-4F09-AB82-69637AFAA1BF}">
      <dgm:prSet/>
      <dgm:spPr/>
      <dgm:t>
        <a:bodyPr/>
        <a:lstStyle/>
        <a:p>
          <a:endParaRPr lang="fr-FR"/>
        </a:p>
      </dgm:t>
    </dgm:pt>
    <dgm:pt modelId="{9A564F28-0295-4D8E-AAFC-B85D8F7B102E}">
      <dgm:prSet phldrT="[Texte]" custT="1"/>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r>
            <a:rPr lang="fr-FR" sz="2400" b="1" dirty="0" smtClean="0">
              <a:solidFill>
                <a:srgbClr val="0000FF"/>
              </a:solidFill>
            </a:rPr>
            <a:t>site perso</a:t>
          </a:r>
        </a:p>
        <a:p>
          <a:r>
            <a:rPr lang="fr-FR" sz="1400" b="1" dirty="0" smtClean="0"/>
            <a:t>free.fr</a:t>
          </a:r>
        </a:p>
        <a:p>
          <a:r>
            <a:rPr lang="fr-FR" sz="1400" b="1" dirty="0" smtClean="0"/>
            <a:t>pageperso.orange.fr</a:t>
          </a:r>
        </a:p>
        <a:p>
          <a:r>
            <a:rPr lang="fr-FR" sz="1400" b="1" dirty="0" smtClean="0"/>
            <a:t>…</a:t>
          </a:r>
        </a:p>
        <a:p>
          <a:endParaRPr lang="fr-FR" sz="1400" b="1" dirty="0"/>
        </a:p>
      </dgm:t>
    </dgm:pt>
    <dgm:pt modelId="{64FE1BDE-12A0-42AE-8F62-007E8577726D}" type="parTrans" cxnId="{24B75A40-CA3E-4F7A-AC57-BDF63EBD4662}">
      <dgm:prSet/>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fr-FR"/>
        </a:p>
      </dgm:t>
    </dgm:pt>
    <dgm:pt modelId="{8318F581-698E-496B-B8F2-B1E15523F8BA}" type="sibTrans" cxnId="{24B75A40-CA3E-4F7A-AC57-BDF63EBD4662}">
      <dgm:prSet/>
      <dgm:spPr/>
      <dgm:t>
        <a:bodyPr/>
        <a:lstStyle/>
        <a:p>
          <a:endParaRPr lang="fr-FR"/>
        </a:p>
      </dgm:t>
    </dgm:pt>
    <dgm:pt modelId="{AD2471C4-C78A-4A50-9182-7B082080B909}">
      <dgm:prSet phldrT="[Texte]" custT="1"/>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r>
            <a:rPr lang="fr-FR" sz="2400" b="1" dirty="0" smtClean="0">
              <a:solidFill>
                <a:srgbClr val="0000FF"/>
              </a:solidFill>
            </a:rPr>
            <a:t>Origine du pays</a:t>
          </a:r>
        </a:p>
        <a:p>
          <a:r>
            <a:rPr lang="fr-FR" sz="1600" b="1" dirty="0" smtClean="0"/>
            <a:t>.</a:t>
          </a:r>
          <a:r>
            <a:rPr lang="fr-FR" sz="1600" b="1" dirty="0" err="1" smtClean="0"/>
            <a:t>be</a:t>
          </a:r>
          <a:endParaRPr lang="fr-FR" sz="1600" b="1" dirty="0" smtClean="0"/>
        </a:p>
        <a:p>
          <a:r>
            <a:rPr lang="fr-FR" sz="1600" b="1" dirty="0" smtClean="0"/>
            <a:t>.ca</a:t>
          </a:r>
        </a:p>
        <a:p>
          <a:r>
            <a:rPr lang="fr-FR" sz="1600" b="1" dirty="0" smtClean="0"/>
            <a:t>.</a:t>
          </a:r>
          <a:r>
            <a:rPr lang="fr-FR" sz="1600" b="1" dirty="0" err="1" smtClean="0"/>
            <a:t>fr</a:t>
          </a:r>
          <a:endParaRPr lang="fr-FR" sz="1600" b="1" dirty="0" smtClean="0"/>
        </a:p>
        <a:p>
          <a:r>
            <a:rPr lang="fr-FR" sz="1600" b="1" dirty="0" smtClean="0"/>
            <a:t>.</a:t>
          </a:r>
          <a:r>
            <a:rPr lang="fr-FR" sz="1600" b="1" dirty="0" err="1" smtClean="0"/>
            <a:t>it</a:t>
          </a:r>
          <a:endParaRPr lang="fr-FR" sz="1600" b="1" dirty="0" smtClean="0"/>
        </a:p>
        <a:p>
          <a:r>
            <a:rPr lang="fr-FR" sz="1600" b="1" dirty="0" smtClean="0"/>
            <a:t>…</a:t>
          </a:r>
          <a:endParaRPr lang="fr-FR" sz="1600" b="1" dirty="0"/>
        </a:p>
      </dgm:t>
    </dgm:pt>
    <dgm:pt modelId="{DF2BDF51-3351-4C75-85DB-9A5B1C9726D3}" type="parTrans" cxnId="{783A1080-9B9B-4639-943C-7DC07EA1B2A8}">
      <dgm:prSet/>
      <dgm:spPr>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fr-FR"/>
        </a:p>
      </dgm:t>
    </dgm:pt>
    <dgm:pt modelId="{F40B9369-C832-40C2-89DC-9760F1A1739E}" type="sibTrans" cxnId="{783A1080-9B9B-4639-943C-7DC07EA1B2A8}">
      <dgm:prSet/>
      <dgm:spPr/>
      <dgm:t>
        <a:bodyPr/>
        <a:lstStyle/>
        <a:p>
          <a:endParaRPr lang="fr-FR"/>
        </a:p>
      </dgm:t>
    </dgm:pt>
    <dgm:pt modelId="{32696590-F77A-4E73-B5CD-66138392A18B}">
      <dgm:prSet/>
      <dgm:spPr/>
      <dgm:t>
        <a:bodyPr/>
        <a:lstStyle/>
        <a:p>
          <a:endParaRPr lang="fr-FR" dirty="0"/>
        </a:p>
      </dgm:t>
    </dgm:pt>
    <dgm:pt modelId="{1DEEB2AB-3DDF-45C6-88D4-F8043F80D7E6}" type="parTrans" cxnId="{14A0B6C9-96C0-4040-8656-CB2853F70E61}">
      <dgm:prSet/>
      <dgm:spPr/>
      <dgm:t>
        <a:bodyPr/>
        <a:lstStyle/>
        <a:p>
          <a:endParaRPr lang="fr-FR"/>
        </a:p>
      </dgm:t>
    </dgm:pt>
    <dgm:pt modelId="{2CB486ED-C230-4BDB-B5A7-FAD08BAE2FE9}" type="sibTrans" cxnId="{14A0B6C9-96C0-4040-8656-CB2853F70E61}">
      <dgm:prSet/>
      <dgm:spPr/>
      <dgm:t>
        <a:bodyPr/>
        <a:lstStyle/>
        <a:p>
          <a:endParaRPr lang="fr-FR"/>
        </a:p>
      </dgm:t>
    </dgm:pt>
    <dgm:pt modelId="{5BB1B106-2FD9-4BD7-BA4F-6208F45EFA0E}" type="pres">
      <dgm:prSet presAssocID="{BDAF7993-BC35-438C-A15D-AE0BB2CF3EC3}" presName="cycle" presStyleCnt="0">
        <dgm:presLayoutVars>
          <dgm:chMax val="1"/>
          <dgm:dir/>
          <dgm:animLvl val="ctr"/>
          <dgm:resizeHandles val="exact"/>
        </dgm:presLayoutVars>
      </dgm:prSet>
      <dgm:spPr/>
      <dgm:t>
        <a:bodyPr/>
        <a:lstStyle/>
        <a:p>
          <a:endParaRPr lang="fr-FR"/>
        </a:p>
      </dgm:t>
    </dgm:pt>
    <dgm:pt modelId="{3FA77345-5E24-4C70-A2CD-F901D2E089E4}" type="pres">
      <dgm:prSet presAssocID="{525549E6-96C5-4A44-890D-2B9F322712AB}" presName="centerShape" presStyleLbl="node0" presStyleIdx="0" presStyleCnt="1" custLinFactNeighborX="1488"/>
      <dgm:spPr/>
      <dgm:t>
        <a:bodyPr/>
        <a:lstStyle/>
        <a:p>
          <a:endParaRPr lang="fr-FR"/>
        </a:p>
      </dgm:t>
    </dgm:pt>
    <dgm:pt modelId="{1EF78570-6A57-4D55-B213-DAAD1B32CB10}" type="pres">
      <dgm:prSet presAssocID="{CB8411CB-4C8A-486C-A225-F57D34519B56}" presName="Name9" presStyleLbl="parChTrans1D2" presStyleIdx="0" presStyleCnt="4"/>
      <dgm:spPr/>
      <dgm:t>
        <a:bodyPr/>
        <a:lstStyle/>
        <a:p>
          <a:endParaRPr lang="fr-FR"/>
        </a:p>
      </dgm:t>
    </dgm:pt>
    <dgm:pt modelId="{CADE5048-D038-4732-8364-971A90DE3C98}" type="pres">
      <dgm:prSet presAssocID="{CB8411CB-4C8A-486C-A225-F57D34519B56}" presName="connTx" presStyleLbl="parChTrans1D2" presStyleIdx="0" presStyleCnt="4"/>
      <dgm:spPr/>
      <dgm:t>
        <a:bodyPr/>
        <a:lstStyle/>
        <a:p>
          <a:endParaRPr lang="fr-FR"/>
        </a:p>
      </dgm:t>
    </dgm:pt>
    <dgm:pt modelId="{7EED3B13-C679-4BAE-B6C4-6BC8013A44A2}" type="pres">
      <dgm:prSet presAssocID="{35A4B6B7-889A-400E-BFA1-815A4D8C2053}" presName="node" presStyleLbl="node1" presStyleIdx="0" presStyleCnt="4" custScaleX="129301" custScaleY="126844" custRadScaleRad="98063" custRadScaleInc="-8307">
        <dgm:presLayoutVars>
          <dgm:bulletEnabled val="1"/>
        </dgm:presLayoutVars>
      </dgm:prSet>
      <dgm:spPr/>
      <dgm:t>
        <a:bodyPr/>
        <a:lstStyle/>
        <a:p>
          <a:endParaRPr lang="fr-FR"/>
        </a:p>
      </dgm:t>
    </dgm:pt>
    <dgm:pt modelId="{46EFE2BB-0A26-44A4-8FAE-60536C934591}" type="pres">
      <dgm:prSet presAssocID="{47F8E1F9-A220-420A-B9C5-9A2C33BF7CD2}" presName="Name9" presStyleLbl="parChTrans1D2" presStyleIdx="1" presStyleCnt="4"/>
      <dgm:spPr/>
      <dgm:t>
        <a:bodyPr/>
        <a:lstStyle/>
        <a:p>
          <a:endParaRPr lang="fr-FR"/>
        </a:p>
      </dgm:t>
    </dgm:pt>
    <dgm:pt modelId="{FBF972D4-457B-4460-A21D-85F4C23D54AE}" type="pres">
      <dgm:prSet presAssocID="{47F8E1F9-A220-420A-B9C5-9A2C33BF7CD2}" presName="connTx" presStyleLbl="parChTrans1D2" presStyleIdx="1" presStyleCnt="4"/>
      <dgm:spPr/>
      <dgm:t>
        <a:bodyPr/>
        <a:lstStyle/>
        <a:p>
          <a:endParaRPr lang="fr-FR"/>
        </a:p>
      </dgm:t>
    </dgm:pt>
    <dgm:pt modelId="{57B6F367-6838-401E-BAAA-04D731089DE4}" type="pres">
      <dgm:prSet presAssocID="{19ECE347-FDA7-4B8D-8E9F-5B1A41096E1A}" presName="node" presStyleLbl="node1" presStyleIdx="1" presStyleCnt="4" custScaleX="138316" custScaleY="119562" custRadScaleRad="115778" custRadScaleInc="-28433">
        <dgm:presLayoutVars>
          <dgm:bulletEnabled val="1"/>
        </dgm:presLayoutVars>
      </dgm:prSet>
      <dgm:spPr/>
      <dgm:t>
        <a:bodyPr/>
        <a:lstStyle/>
        <a:p>
          <a:endParaRPr lang="fr-FR"/>
        </a:p>
      </dgm:t>
    </dgm:pt>
    <dgm:pt modelId="{A3A8E84A-EF39-4900-AC92-21E0E4D769D2}" type="pres">
      <dgm:prSet presAssocID="{64FE1BDE-12A0-42AE-8F62-007E8577726D}" presName="Name9" presStyleLbl="parChTrans1D2" presStyleIdx="2" presStyleCnt="4"/>
      <dgm:spPr/>
      <dgm:t>
        <a:bodyPr/>
        <a:lstStyle/>
        <a:p>
          <a:endParaRPr lang="fr-FR"/>
        </a:p>
      </dgm:t>
    </dgm:pt>
    <dgm:pt modelId="{3461D578-DF73-4FB2-AE04-3A80E56DAF7E}" type="pres">
      <dgm:prSet presAssocID="{64FE1BDE-12A0-42AE-8F62-007E8577726D}" presName="connTx" presStyleLbl="parChTrans1D2" presStyleIdx="2" presStyleCnt="4"/>
      <dgm:spPr/>
      <dgm:t>
        <a:bodyPr/>
        <a:lstStyle/>
        <a:p>
          <a:endParaRPr lang="fr-FR"/>
        </a:p>
      </dgm:t>
    </dgm:pt>
    <dgm:pt modelId="{EE5284EF-FD8A-4532-ABE6-73059F8B5229}" type="pres">
      <dgm:prSet presAssocID="{9A564F28-0295-4D8E-AAFC-B85D8F7B102E}" presName="node" presStyleLbl="node1" presStyleIdx="2" presStyleCnt="4" custScaleX="124036" custScaleY="110982" custRadScaleRad="92549" custRadScaleInc="-1096">
        <dgm:presLayoutVars>
          <dgm:bulletEnabled val="1"/>
        </dgm:presLayoutVars>
      </dgm:prSet>
      <dgm:spPr/>
      <dgm:t>
        <a:bodyPr/>
        <a:lstStyle/>
        <a:p>
          <a:endParaRPr lang="fr-FR"/>
        </a:p>
      </dgm:t>
    </dgm:pt>
    <dgm:pt modelId="{0B3DDB17-850C-4E4C-80BF-843EB948CBCB}" type="pres">
      <dgm:prSet presAssocID="{DF2BDF51-3351-4C75-85DB-9A5B1C9726D3}" presName="Name9" presStyleLbl="parChTrans1D2" presStyleIdx="3" presStyleCnt="4"/>
      <dgm:spPr/>
      <dgm:t>
        <a:bodyPr/>
        <a:lstStyle/>
        <a:p>
          <a:endParaRPr lang="fr-FR"/>
        </a:p>
      </dgm:t>
    </dgm:pt>
    <dgm:pt modelId="{647917D9-EFE9-46FB-9885-531D78DABA83}" type="pres">
      <dgm:prSet presAssocID="{DF2BDF51-3351-4C75-85DB-9A5B1C9726D3}" presName="connTx" presStyleLbl="parChTrans1D2" presStyleIdx="3" presStyleCnt="4"/>
      <dgm:spPr/>
      <dgm:t>
        <a:bodyPr/>
        <a:lstStyle/>
        <a:p>
          <a:endParaRPr lang="fr-FR"/>
        </a:p>
      </dgm:t>
    </dgm:pt>
    <dgm:pt modelId="{0D798D7B-4FA8-48F4-B92B-A9C71BD441F4}" type="pres">
      <dgm:prSet presAssocID="{AD2471C4-C78A-4A50-9182-7B082080B909}" presName="node" presStyleLbl="node1" presStyleIdx="3" presStyleCnt="4" custScaleX="131891" custScaleY="135713" custRadScaleRad="102984">
        <dgm:presLayoutVars>
          <dgm:bulletEnabled val="1"/>
        </dgm:presLayoutVars>
      </dgm:prSet>
      <dgm:spPr/>
      <dgm:t>
        <a:bodyPr/>
        <a:lstStyle/>
        <a:p>
          <a:endParaRPr lang="fr-FR"/>
        </a:p>
      </dgm:t>
    </dgm:pt>
  </dgm:ptLst>
  <dgm:cxnLst>
    <dgm:cxn modelId="{8214CDA7-D29F-4021-A2F4-9A85DC1D42DA}" type="presOf" srcId="{19ECE347-FDA7-4B8D-8E9F-5B1A41096E1A}" destId="{57B6F367-6838-401E-BAAA-04D731089DE4}" srcOrd="0" destOrd="0" presId="urn:microsoft.com/office/officeart/2005/8/layout/radial1"/>
    <dgm:cxn modelId="{225A1DBE-3E5A-481C-A2FF-8292570BEC2E}" type="presOf" srcId="{9A564F28-0295-4D8E-AAFC-B85D8F7B102E}" destId="{EE5284EF-FD8A-4532-ABE6-73059F8B5229}" srcOrd="0" destOrd="0" presId="urn:microsoft.com/office/officeart/2005/8/layout/radial1"/>
    <dgm:cxn modelId="{D4FD65F7-0E90-4A4A-B0ED-244E0AD46A22}" type="presOf" srcId="{64FE1BDE-12A0-42AE-8F62-007E8577726D}" destId="{A3A8E84A-EF39-4900-AC92-21E0E4D769D2}" srcOrd="0" destOrd="0" presId="urn:microsoft.com/office/officeart/2005/8/layout/radial1"/>
    <dgm:cxn modelId="{8087FEB8-3BF0-400F-B7EB-8E725FE0ED83}" type="presOf" srcId="{64FE1BDE-12A0-42AE-8F62-007E8577726D}" destId="{3461D578-DF73-4FB2-AE04-3A80E56DAF7E}" srcOrd="1" destOrd="0" presId="urn:microsoft.com/office/officeart/2005/8/layout/radial1"/>
    <dgm:cxn modelId="{783A1080-9B9B-4639-943C-7DC07EA1B2A8}" srcId="{525549E6-96C5-4A44-890D-2B9F322712AB}" destId="{AD2471C4-C78A-4A50-9182-7B082080B909}" srcOrd="3" destOrd="0" parTransId="{DF2BDF51-3351-4C75-85DB-9A5B1C9726D3}" sibTransId="{F40B9369-C832-40C2-89DC-9760F1A1739E}"/>
    <dgm:cxn modelId="{781B9860-D468-403E-AD23-B566E19B54B7}" type="presOf" srcId="{47F8E1F9-A220-420A-B9C5-9A2C33BF7CD2}" destId="{46EFE2BB-0A26-44A4-8FAE-60536C934591}" srcOrd="0" destOrd="0" presId="urn:microsoft.com/office/officeart/2005/8/layout/radial1"/>
    <dgm:cxn modelId="{14A0B6C9-96C0-4040-8656-CB2853F70E61}" srcId="{BDAF7993-BC35-438C-A15D-AE0BB2CF3EC3}" destId="{32696590-F77A-4E73-B5CD-66138392A18B}" srcOrd="1" destOrd="0" parTransId="{1DEEB2AB-3DDF-45C6-88D4-F8043F80D7E6}" sibTransId="{2CB486ED-C230-4BDB-B5A7-FAD08BAE2FE9}"/>
    <dgm:cxn modelId="{A5F49BCA-7BA2-4B0D-BC5B-E11CB6C6C68A}" type="presOf" srcId="{525549E6-96C5-4A44-890D-2B9F322712AB}" destId="{3FA77345-5E24-4C70-A2CD-F901D2E089E4}" srcOrd="0" destOrd="0" presId="urn:microsoft.com/office/officeart/2005/8/layout/radial1"/>
    <dgm:cxn modelId="{4D10A502-1684-41EF-9C22-610550392AB1}" type="presOf" srcId="{DF2BDF51-3351-4C75-85DB-9A5B1C9726D3}" destId="{0B3DDB17-850C-4E4C-80BF-843EB948CBCB}" srcOrd="0" destOrd="0" presId="urn:microsoft.com/office/officeart/2005/8/layout/radial1"/>
    <dgm:cxn modelId="{7AF5026D-641E-4102-BEC1-2DA99AEF9BCF}" type="presOf" srcId="{35A4B6B7-889A-400E-BFA1-815A4D8C2053}" destId="{7EED3B13-C679-4BAE-B6C4-6BC8013A44A2}" srcOrd="0" destOrd="0" presId="urn:microsoft.com/office/officeart/2005/8/layout/radial1"/>
    <dgm:cxn modelId="{5EDEAFC2-4315-488E-B968-21F9BC5A441E}" type="presOf" srcId="{47F8E1F9-A220-420A-B9C5-9A2C33BF7CD2}" destId="{FBF972D4-457B-4460-A21D-85F4C23D54AE}" srcOrd="1" destOrd="0" presId="urn:microsoft.com/office/officeart/2005/8/layout/radial1"/>
    <dgm:cxn modelId="{E88004D9-D3ED-4AA2-9790-BA222E9BF60D}" type="presOf" srcId="{BDAF7993-BC35-438C-A15D-AE0BB2CF3EC3}" destId="{5BB1B106-2FD9-4BD7-BA4F-6208F45EFA0E}" srcOrd="0" destOrd="0" presId="urn:microsoft.com/office/officeart/2005/8/layout/radial1"/>
    <dgm:cxn modelId="{24B75A40-CA3E-4F7A-AC57-BDF63EBD4662}" srcId="{525549E6-96C5-4A44-890D-2B9F322712AB}" destId="{9A564F28-0295-4D8E-AAFC-B85D8F7B102E}" srcOrd="2" destOrd="0" parTransId="{64FE1BDE-12A0-42AE-8F62-007E8577726D}" sibTransId="{8318F581-698E-496B-B8F2-B1E15523F8BA}"/>
    <dgm:cxn modelId="{4C1B2FEA-EBE0-401B-8695-422F9DE31D7B}" srcId="{525549E6-96C5-4A44-890D-2B9F322712AB}" destId="{35A4B6B7-889A-400E-BFA1-815A4D8C2053}" srcOrd="0" destOrd="0" parTransId="{CB8411CB-4C8A-486C-A225-F57D34519B56}" sibTransId="{50379F70-2B61-43F0-8BB9-91BE176EA270}"/>
    <dgm:cxn modelId="{255ACEFB-E063-4BD1-A482-3A63A80D205E}" type="presOf" srcId="{DF2BDF51-3351-4C75-85DB-9A5B1C9726D3}" destId="{647917D9-EFE9-46FB-9885-531D78DABA83}" srcOrd="1" destOrd="0" presId="urn:microsoft.com/office/officeart/2005/8/layout/radial1"/>
    <dgm:cxn modelId="{221BE22E-263E-43CD-ACB9-A704FECF6DD0}" type="presOf" srcId="{CB8411CB-4C8A-486C-A225-F57D34519B56}" destId="{CADE5048-D038-4732-8364-971A90DE3C98}" srcOrd="1" destOrd="0" presId="urn:microsoft.com/office/officeart/2005/8/layout/radial1"/>
    <dgm:cxn modelId="{AE4820AD-80B7-4F09-AB82-69637AFAA1BF}" srcId="{525549E6-96C5-4A44-890D-2B9F322712AB}" destId="{19ECE347-FDA7-4B8D-8E9F-5B1A41096E1A}" srcOrd="1" destOrd="0" parTransId="{47F8E1F9-A220-420A-B9C5-9A2C33BF7CD2}" sibTransId="{FB83F9D1-9FCC-400B-BA3F-1FD10AE44168}"/>
    <dgm:cxn modelId="{211B9843-8E87-477A-9039-DD233FED3824}" type="presOf" srcId="{AD2471C4-C78A-4A50-9182-7B082080B909}" destId="{0D798D7B-4FA8-48F4-B92B-A9C71BD441F4}" srcOrd="0" destOrd="0" presId="urn:microsoft.com/office/officeart/2005/8/layout/radial1"/>
    <dgm:cxn modelId="{A95A01AC-30F2-405C-A919-CCDA0CF671EC}" type="presOf" srcId="{CB8411CB-4C8A-486C-A225-F57D34519B56}" destId="{1EF78570-6A57-4D55-B213-DAAD1B32CB10}" srcOrd="0" destOrd="0" presId="urn:microsoft.com/office/officeart/2005/8/layout/radial1"/>
    <dgm:cxn modelId="{22EAB57D-6D67-4B3F-A653-DB0050EE3CC6}" srcId="{BDAF7993-BC35-438C-A15D-AE0BB2CF3EC3}" destId="{525549E6-96C5-4A44-890D-2B9F322712AB}" srcOrd="0" destOrd="0" parTransId="{2117644F-7EAF-4C54-B53D-CE11834F6FB7}" sibTransId="{F838A41E-94CD-4941-A2D1-D13496F0B625}"/>
    <dgm:cxn modelId="{D619B2AE-A9EB-4BFC-9797-A03E5FF14708}" type="presParOf" srcId="{5BB1B106-2FD9-4BD7-BA4F-6208F45EFA0E}" destId="{3FA77345-5E24-4C70-A2CD-F901D2E089E4}" srcOrd="0" destOrd="0" presId="urn:microsoft.com/office/officeart/2005/8/layout/radial1"/>
    <dgm:cxn modelId="{2E4288EF-75E2-4B9B-AB93-B1ADD69BB885}" type="presParOf" srcId="{5BB1B106-2FD9-4BD7-BA4F-6208F45EFA0E}" destId="{1EF78570-6A57-4D55-B213-DAAD1B32CB10}" srcOrd="1" destOrd="0" presId="urn:microsoft.com/office/officeart/2005/8/layout/radial1"/>
    <dgm:cxn modelId="{35FF6561-40B6-4C0D-B20B-F09F9EB37B0D}" type="presParOf" srcId="{1EF78570-6A57-4D55-B213-DAAD1B32CB10}" destId="{CADE5048-D038-4732-8364-971A90DE3C98}" srcOrd="0" destOrd="0" presId="urn:microsoft.com/office/officeart/2005/8/layout/radial1"/>
    <dgm:cxn modelId="{7248E1B5-F912-484F-BA7F-DD3DBC9043E1}" type="presParOf" srcId="{5BB1B106-2FD9-4BD7-BA4F-6208F45EFA0E}" destId="{7EED3B13-C679-4BAE-B6C4-6BC8013A44A2}" srcOrd="2" destOrd="0" presId="urn:microsoft.com/office/officeart/2005/8/layout/radial1"/>
    <dgm:cxn modelId="{9469E7DF-BAE1-4D1B-BE6C-9E8D4E9CD8A3}" type="presParOf" srcId="{5BB1B106-2FD9-4BD7-BA4F-6208F45EFA0E}" destId="{46EFE2BB-0A26-44A4-8FAE-60536C934591}" srcOrd="3" destOrd="0" presId="urn:microsoft.com/office/officeart/2005/8/layout/radial1"/>
    <dgm:cxn modelId="{D864E048-2BEC-4C9E-B8B5-0C30CB62049C}" type="presParOf" srcId="{46EFE2BB-0A26-44A4-8FAE-60536C934591}" destId="{FBF972D4-457B-4460-A21D-85F4C23D54AE}" srcOrd="0" destOrd="0" presId="urn:microsoft.com/office/officeart/2005/8/layout/radial1"/>
    <dgm:cxn modelId="{EC2B75E2-6713-4E19-9A81-53E6E79B05C8}" type="presParOf" srcId="{5BB1B106-2FD9-4BD7-BA4F-6208F45EFA0E}" destId="{57B6F367-6838-401E-BAAA-04D731089DE4}" srcOrd="4" destOrd="0" presId="urn:microsoft.com/office/officeart/2005/8/layout/radial1"/>
    <dgm:cxn modelId="{A34F663E-B4C5-4F56-AD00-9CC92E5F45BE}" type="presParOf" srcId="{5BB1B106-2FD9-4BD7-BA4F-6208F45EFA0E}" destId="{A3A8E84A-EF39-4900-AC92-21E0E4D769D2}" srcOrd="5" destOrd="0" presId="urn:microsoft.com/office/officeart/2005/8/layout/radial1"/>
    <dgm:cxn modelId="{0FF64BE0-80F8-42D5-9E61-CD6367AF4E28}" type="presParOf" srcId="{A3A8E84A-EF39-4900-AC92-21E0E4D769D2}" destId="{3461D578-DF73-4FB2-AE04-3A80E56DAF7E}" srcOrd="0" destOrd="0" presId="urn:microsoft.com/office/officeart/2005/8/layout/radial1"/>
    <dgm:cxn modelId="{5450C142-D372-4566-B980-6E8EB09DC3D6}" type="presParOf" srcId="{5BB1B106-2FD9-4BD7-BA4F-6208F45EFA0E}" destId="{EE5284EF-FD8A-4532-ABE6-73059F8B5229}" srcOrd="6" destOrd="0" presId="urn:microsoft.com/office/officeart/2005/8/layout/radial1"/>
    <dgm:cxn modelId="{F2EE1748-0F88-4911-B674-F88CFADCE3D3}" type="presParOf" srcId="{5BB1B106-2FD9-4BD7-BA4F-6208F45EFA0E}" destId="{0B3DDB17-850C-4E4C-80BF-843EB948CBCB}" srcOrd="7" destOrd="0" presId="urn:microsoft.com/office/officeart/2005/8/layout/radial1"/>
    <dgm:cxn modelId="{F0985409-48B5-4937-AE1B-543AF5D75A64}" type="presParOf" srcId="{0B3DDB17-850C-4E4C-80BF-843EB948CBCB}" destId="{647917D9-EFE9-46FB-9885-531D78DABA83}" srcOrd="0" destOrd="0" presId="urn:microsoft.com/office/officeart/2005/8/layout/radial1"/>
    <dgm:cxn modelId="{7707C88A-7FAF-4F8C-B94B-2E1BE620E593}" type="presParOf" srcId="{5BB1B106-2FD9-4BD7-BA4F-6208F45EFA0E}" destId="{0D798D7B-4FA8-48F4-B92B-A9C71BD441F4}" srcOrd="8"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5C7E0-BF9A-49A1-8594-D49B7CF6DF95}">
      <dsp:nvSpPr>
        <dsp:cNvPr id="0" name=""/>
        <dsp:cNvSpPr/>
      </dsp:nvSpPr>
      <dsp:spPr>
        <a:xfrm rot="16200000">
          <a:off x="3307" y="2969"/>
          <a:ext cx="5183503" cy="5189205"/>
        </a:xfrm>
        <a:prstGeom prst="downArrow">
          <a:avLst>
            <a:gd name="adj1" fmla="val 50000"/>
            <a:gd name="adj2" fmla="val 35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solidFill>
                <a:schemeClr val="bg1"/>
              </a:solidFill>
            </a:rPr>
            <a:t>La maîtrise des méthodes et des outils pour apprendre </a:t>
          </a:r>
        </a:p>
      </dsp:txBody>
      <dsp:txXfrm rot="5400000">
        <a:off x="457" y="1301695"/>
        <a:ext cx="4282092" cy="2591751"/>
      </dsp:txXfrm>
    </dsp:sp>
    <dsp:sp modelId="{EF53712E-3CAA-4EAD-8400-07F1EB86E09D}">
      <dsp:nvSpPr>
        <dsp:cNvPr id="0" name=""/>
        <dsp:cNvSpPr/>
      </dsp:nvSpPr>
      <dsp:spPr>
        <a:xfrm rot="5400000">
          <a:off x="6700440" y="0"/>
          <a:ext cx="5183503" cy="5183503"/>
        </a:xfrm>
        <a:prstGeom prst="downArrow">
          <a:avLst>
            <a:gd name="adj1" fmla="val 50000"/>
            <a:gd name="adj2" fmla="val 35000"/>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solidFill>
                <a:schemeClr val="bg1"/>
              </a:solidFill>
            </a:rPr>
            <a:t>Une séquence de géographie:</a:t>
          </a:r>
        </a:p>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solidFill>
                <a:schemeClr val="bg1"/>
              </a:solidFill>
            </a:rPr>
            <a:t>la région</a:t>
          </a:r>
        </a:p>
        <a:p>
          <a:pPr lvl="0" algn="ctr">
            <a:spcBef>
              <a:spcPct val="0"/>
            </a:spcBef>
          </a:pPr>
          <a:endParaRPr lang="fr-FR" kern="1200" dirty="0">
            <a:solidFill>
              <a:schemeClr val="bg1"/>
            </a:solidFill>
          </a:endParaRPr>
        </a:p>
      </dsp:txBody>
      <dsp:txXfrm rot="-5400000">
        <a:off x="7607554" y="1295876"/>
        <a:ext cx="4276390" cy="2591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4BA6A-B650-4D3B-AB9B-3BA502A2CA1C}">
      <dsp:nvSpPr>
        <dsp:cNvPr id="0" name=""/>
        <dsp:cNvSpPr/>
      </dsp:nvSpPr>
      <dsp:spPr>
        <a:xfrm>
          <a:off x="13031" y="496"/>
          <a:ext cx="912172" cy="9121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200" tIns="12700" rIns="50200" bIns="12700" numCol="1" spcCol="1270" anchor="ctr" anchorCtr="0">
          <a:noAutofit/>
        </a:bodyPr>
        <a:lstStyle/>
        <a:p>
          <a:pPr lvl="0" algn="ctr" defTabSz="444500">
            <a:lnSpc>
              <a:spcPct val="90000"/>
            </a:lnSpc>
            <a:spcBef>
              <a:spcPct val="0"/>
            </a:spcBef>
            <a:spcAft>
              <a:spcPct val="35000"/>
            </a:spcAft>
          </a:pPr>
          <a:r>
            <a:rPr lang="fr-FR" sz="1000" kern="1200" dirty="0" smtClean="0"/>
            <a:t>Animation 2015</a:t>
          </a:r>
        </a:p>
      </dsp:txBody>
      <dsp:txXfrm>
        <a:off x="146615" y="134080"/>
        <a:ext cx="645004" cy="645004"/>
      </dsp:txXfrm>
    </dsp:sp>
    <dsp:sp modelId="{75ECA62C-D00E-4DE3-947C-FB28E0545548}">
      <dsp:nvSpPr>
        <dsp:cNvPr id="0" name=""/>
        <dsp:cNvSpPr/>
      </dsp:nvSpPr>
      <dsp:spPr>
        <a:xfrm>
          <a:off x="742769" y="496"/>
          <a:ext cx="912172" cy="9121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200" tIns="12700" rIns="50200" bIns="12700" numCol="1" spcCol="1270" anchor="ctr" anchorCtr="0">
          <a:noAutofit/>
        </a:bodyPr>
        <a:lstStyle/>
        <a:p>
          <a:pPr lvl="0" algn="ctr" defTabSz="444500">
            <a:lnSpc>
              <a:spcPct val="90000"/>
            </a:lnSpc>
            <a:spcBef>
              <a:spcPct val="0"/>
            </a:spcBef>
            <a:spcAft>
              <a:spcPct val="35000"/>
            </a:spcAft>
          </a:pPr>
          <a:r>
            <a:rPr lang="fr-FR" sz="1000" kern="1200" dirty="0" smtClean="0"/>
            <a:t>Isabelle </a:t>
          </a:r>
          <a:r>
            <a:rPr lang="fr-FR" sz="1000" kern="1200" dirty="0" err="1" smtClean="0"/>
            <a:t>Beneteau</a:t>
          </a:r>
          <a:endParaRPr lang="fr-FR" sz="1000" kern="1200" dirty="0"/>
        </a:p>
      </dsp:txBody>
      <dsp:txXfrm>
        <a:off x="876353" y="134080"/>
        <a:ext cx="645004" cy="645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65365-3BE7-4231-A5C2-31701032F24F}">
      <dsp:nvSpPr>
        <dsp:cNvPr id="0" name=""/>
        <dsp:cNvSpPr/>
      </dsp:nvSpPr>
      <dsp:spPr>
        <a:xfrm>
          <a:off x="2479061" y="0"/>
          <a:ext cx="5669280" cy="566928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DD72F-4E37-4D78-A01D-CE0706D0A870}">
      <dsp:nvSpPr>
        <dsp:cNvPr id="0" name=""/>
        <dsp:cNvSpPr/>
      </dsp:nvSpPr>
      <dsp:spPr>
        <a:xfrm>
          <a:off x="5029087" y="567481"/>
          <a:ext cx="4254258" cy="2015251"/>
        </a:xfrm>
        <a:prstGeom prst="roundRect">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fr-FR" sz="5400" kern="1200" smtClean="0"/>
            <a:t>1</a:t>
          </a:r>
          <a:endParaRPr lang="fr-FR" sz="5400" kern="1200" dirty="0"/>
        </a:p>
      </dsp:txBody>
      <dsp:txXfrm>
        <a:off x="5127463" y="665857"/>
        <a:ext cx="4057506" cy="1818499"/>
      </dsp:txXfrm>
    </dsp:sp>
    <dsp:sp modelId="{E22B24F7-F42E-48CB-9ECE-6BF69CC81366}">
      <dsp:nvSpPr>
        <dsp:cNvPr id="0" name=""/>
        <dsp:cNvSpPr/>
      </dsp:nvSpPr>
      <dsp:spPr>
        <a:xfrm>
          <a:off x="4930421" y="2834639"/>
          <a:ext cx="4451592" cy="201525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fr-FR" sz="5100" b="1" kern="1200" dirty="0" smtClean="0">
              <a:solidFill>
                <a:srgbClr val="002060"/>
              </a:solidFill>
            </a:rPr>
            <a:t>Fiabilité de l’information </a:t>
          </a:r>
          <a:endParaRPr lang="fr-FR" sz="5100" b="1" kern="1200" dirty="0">
            <a:solidFill>
              <a:srgbClr val="002060"/>
            </a:solidFill>
          </a:endParaRPr>
        </a:p>
      </dsp:txBody>
      <dsp:txXfrm>
        <a:off x="5028797" y="2933015"/>
        <a:ext cx="4254840" cy="1818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A3B86-393A-4350-92CA-D0B6CCE99F26}">
      <dsp:nvSpPr>
        <dsp:cNvPr id="0" name=""/>
        <dsp:cNvSpPr/>
      </dsp:nvSpPr>
      <dsp:spPr>
        <a:xfrm>
          <a:off x="2844048" y="0"/>
          <a:ext cx="3324581" cy="3324581"/>
        </a:xfrm>
        <a:prstGeom prst="triangl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0CE07-5AD9-4E0B-9C84-B216B69BF037}">
      <dsp:nvSpPr>
        <dsp:cNvPr id="0" name=""/>
        <dsp:cNvSpPr/>
      </dsp:nvSpPr>
      <dsp:spPr>
        <a:xfrm>
          <a:off x="4192426" y="334243"/>
          <a:ext cx="2160977" cy="7869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rgbClr val="0000FF"/>
              </a:solidFill>
            </a:rPr>
            <a:t>Internet</a:t>
          </a:r>
          <a:endParaRPr lang="fr-FR" sz="2400" kern="1200" dirty="0">
            <a:solidFill>
              <a:srgbClr val="0000FF"/>
            </a:solidFill>
          </a:endParaRPr>
        </a:p>
      </dsp:txBody>
      <dsp:txXfrm>
        <a:off x="4230844" y="372661"/>
        <a:ext cx="2084141" cy="710154"/>
      </dsp:txXfrm>
    </dsp:sp>
    <dsp:sp modelId="{521786CE-E56F-42D8-A1C2-A55F95E1D0C1}">
      <dsp:nvSpPr>
        <dsp:cNvPr id="0" name=""/>
        <dsp:cNvSpPr/>
      </dsp:nvSpPr>
      <dsp:spPr>
        <a:xfrm>
          <a:off x="4110547" y="1219608"/>
          <a:ext cx="2160977" cy="7869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rgbClr val="0000FF"/>
              </a:solidFill>
            </a:rPr>
            <a:t>EDU Pad</a:t>
          </a:r>
          <a:endParaRPr lang="fr-FR" sz="2400" kern="1200" dirty="0">
            <a:solidFill>
              <a:srgbClr val="0000FF"/>
            </a:solidFill>
          </a:endParaRPr>
        </a:p>
      </dsp:txBody>
      <dsp:txXfrm>
        <a:off x="4148965" y="1258026"/>
        <a:ext cx="2084141" cy="710154"/>
      </dsp:txXfrm>
    </dsp:sp>
    <dsp:sp modelId="{C441E708-5BD9-491A-82A7-1DE75E1E6312}">
      <dsp:nvSpPr>
        <dsp:cNvPr id="0" name=""/>
        <dsp:cNvSpPr/>
      </dsp:nvSpPr>
      <dsp:spPr>
        <a:xfrm>
          <a:off x="4110547" y="2104972"/>
          <a:ext cx="2160977" cy="7869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rgbClr val="0000FF"/>
              </a:solidFill>
            </a:rPr>
            <a:t>EDU </a:t>
          </a:r>
          <a:r>
            <a:rPr lang="fr-FR" sz="2400" kern="1200" dirty="0" err="1" smtClean="0">
              <a:solidFill>
                <a:srgbClr val="0000FF"/>
              </a:solidFill>
            </a:rPr>
            <a:t>Topogramme</a:t>
          </a:r>
          <a:endParaRPr lang="fr-FR" sz="2400" kern="1200" dirty="0">
            <a:solidFill>
              <a:srgbClr val="0000FF"/>
            </a:solidFill>
          </a:endParaRPr>
        </a:p>
      </dsp:txBody>
      <dsp:txXfrm>
        <a:off x="4148965" y="2143390"/>
        <a:ext cx="2084141" cy="710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FA6F2-5C8C-4FB1-9CA7-5BE8BAD70E43}">
      <dsp:nvSpPr>
        <dsp:cNvPr id="0" name=""/>
        <dsp:cNvSpPr/>
      </dsp:nvSpPr>
      <dsp:spPr>
        <a:xfrm>
          <a:off x="0" y="2557953"/>
          <a:ext cx="8128000" cy="730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DD51911-A4D8-407D-8AB9-5D4EA9EA30F5}">
      <dsp:nvSpPr>
        <dsp:cNvPr id="0" name=""/>
        <dsp:cNvSpPr/>
      </dsp:nvSpPr>
      <dsp:spPr>
        <a:xfrm>
          <a:off x="406400" y="2129913"/>
          <a:ext cx="5689600" cy="856080"/>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1289050">
            <a:lnSpc>
              <a:spcPct val="90000"/>
            </a:lnSpc>
            <a:spcBef>
              <a:spcPct val="0"/>
            </a:spcBef>
            <a:spcAft>
              <a:spcPct val="35000"/>
            </a:spcAft>
          </a:pPr>
          <a:r>
            <a:rPr lang="fr-FR" sz="2900" kern="1200" dirty="0" smtClean="0"/>
            <a:t>Fiabilité et utilité  de l’information</a:t>
          </a:r>
          <a:endParaRPr lang="fr-FR" sz="2900" kern="1200" dirty="0"/>
        </a:p>
      </dsp:txBody>
      <dsp:txXfrm>
        <a:off x="448190" y="2171703"/>
        <a:ext cx="5606020"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77345-5E24-4C70-A2CD-F901D2E089E4}">
      <dsp:nvSpPr>
        <dsp:cNvPr id="0" name=""/>
        <dsp:cNvSpPr/>
      </dsp:nvSpPr>
      <dsp:spPr>
        <a:xfrm>
          <a:off x="3645096" y="2472828"/>
          <a:ext cx="1824674" cy="1824674"/>
        </a:xfrm>
        <a:prstGeom prst="ellipse">
          <a:avLst/>
        </a:prstGeom>
        <a:gradFill rotWithShape="0">
          <a:gsLst>
            <a:gs pos="0">
              <a:schemeClr val="accent1">
                <a:alpha val="80000"/>
                <a:hueOff val="0"/>
                <a:satOff val="0"/>
                <a:lumOff val="0"/>
                <a:alphaOff val="0"/>
                <a:lumMod val="110000"/>
                <a:satMod val="105000"/>
                <a:tint val="67000"/>
              </a:schemeClr>
            </a:gs>
            <a:gs pos="50000">
              <a:schemeClr val="accent1">
                <a:alpha val="80000"/>
                <a:hueOff val="0"/>
                <a:satOff val="0"/>
                <a:lumOff val="0"/>
                <a:alphaOff val="0"/>
                <a:lumMod val="105000"/>
                <a:satMod val="103000"/>
                <a:tint val="73000"/>
              </a:schemeClr>
            </a:gs>
            <a:gs pos="100000">
              <a:schemeClr val="accent1">
                <a:alpha val="80000"/>
                <a:hueOff val="0"/>
                <a:satOff val="0"/>
                <a:lumOff val="0"/>
                <a:alphaOff val="0"/>
                <a:lumMod val="105000"/>
                <a:satMod val="109000"/>
                <a:tint val="81000"/>
              </a:schemeClr>
            </a:gs>
          </a:gsLst>
          <a:lin ang="5400000" scaled="0"/>
        </a:gradFill>
        <a:ln>
          <a:no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fr-FR" sz="6000" kern="1200" dirty="0" smtClean="0"/>
            <a:t>site</a:t>
          </a:r>
          <a:endParaRPr lang="fr-FR" sz="6000" kern="1200" dirty="0"/>
        </a:p>
      </dsp:txBody>
      <dsp:txXfrm>
        <a:off x="3912313" y="2740045"/>
        <a:ext cx="1290240" cy="1290240"/>
      </dsp:txXfrm>
    </dsp:sp>
    <dsp:sp modelId="{1EF78570-6A57-4D55-B213-DAAD1B32CB10}">
      <dsp:nvSpPr>
        <dsp:cNvPr id="0" name=""/>
        <dsp:cNvSpPr/>
      </dsp:nvSpPr>
      <dsp:spPr>
        <a:xfrm rot="15871842">
          <a:off x="4324570" y="2326196"/>
          <a:ext cx="266420" cy="36364"/>
        </a:xfrm>
        <a:custGeom>
          <a:avLst/>
          <a:gdLst/>
          <a:ahLst/>
          <a:cxnLst/>
          <a:rect l="0" t="0" r="0" b="0"/>
          <a:pathLst>
            <a:path>
              <a:moveTo>
                <a:pt x="0" y="18182"/>
              </a:moveTo>
              <a:lnTo>
                <a:pt x="266420" y="18182"/>
              </a:lnTo>
            </a:path>
          </a:pathLst>
        </a:custGeom>
        <a:noFill/>
        <a:ln w="12700" cap="flat" cmpd="sng" algn="ctr">
          <a:solidFill>
            <a:schemeClr val="accent1">
              <a:tint val="90000"/>
              <a:hueOff val="0"/>
              <a:satOff val="0"/>
              <a:lumOff val="0"/>
              <a:alphaOff val="0"/>
            </a:schemeClr>
          </a:solidFill>
          <a:prstDash val="solid"/>
          <a:miter lim="800000"/>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451119" y="2337718"/>
        <a:ext cx="13321" cy="13321"/>
      </dsp:txXfrm>
    </dsp:sp>
    <dsp:sp modelId="{7EED3B13-C679-4BAE-B6C4-6BC8013A44A2}">
      <dsp:nvSpPr>
        <dsp:cNvPr id="0" name=""/>
        <dsp:cNvSpPr/>
      </dsp:nvSpPr>
      <dsp:spPr>
        <a:xfrm>
          <a:off x="3155104" y="-97643"/>
          <a:ext cx="2359322" cy="2314489"/>
        </a:xfrm>
        <a:prstGeom prst="ellipse">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0000FF"/>
              </a:solidFill>
            </a:rPr>
            <a:t>Commercial</a:t>
          </a:r>
        </a:p>
        <a:p>
          <a:pPr lvl="0" algn="ctr" defTabSz="1066800">
            <a:lnSpc>
              <a:spcPct val="90000"/>
            </a:lnSpc>
            <a:spcBef>
              <a:spcPct val="0"/>
            </a:spcBef>
            <a:spcAft>
              <a:spcPct val="35000"/>
            </a:spcAft>
          </a:pPr>
          <a:r>
            <a:rPr lang="fr-FR" sz="1800" b="1" kern="1200" dirty="0" smtClean="0"/>
            <a:t>.</a:t>
          </a:r>
          <a:r>
            <a:rPr lang="fr-FR" sz="1800" b="1" kern="1200" dirty="0" err="1" smtClean="0"/>
            <a:t>biz</a:t>
          </a:r>
          <a:endParaRPr lang="fr-FR" sz="1800" b="1" kern="1200" dirty="0" smtClean="0"/>
        </a:p>
        <a:p>
          <a:pPr lvl="0" algn="ctr" defTabSz="1066800">
            <a:lnSpc>
              <a:spcPct val="90000"/>
            </a:lnSpc>
            <a:spcBef>
              <a:spcPct val="0"/>
            </a:spcBef>
            <a:spcAft>
              <a:spcPct val="35000"/>
            </a:spcAft>
          </a:pPr>
          <a:r>
            <a:rPr lang="fr-FR" sz="1800" b="1" kern="1200" dirty="0" smtClean="0"/>
            <a:t>.</a:t>
          </a:r>
          <a:r>
            <a:rPr lang="fr-FR" sz="1800" b="1" kern="1200" dirty="0" err="1" smtClean="0"/>
            <a:t>com</a:t>
          </a:r>
          <a:endParaRPr lang="fr-FR" sz="1800" b="1" kern="1200" dirty="0" smtClean="0"/>
        </a:p>
        <a:p>
          <a:pPr lvl="0" algn="ctr" defTabSz="1066800">
            <a:lnSpc>
              <a:spcPct val="90000"/>
            </a:lnSpc>
            <a:spcBef>
              <a:spcPct val="0"/>
            </a:spcBef>
            <a:spcAft>
              <a:spcPct val="35000"/>
            </a:spcAft>
          </a:pPr>
          <a:r>
            <a:rPr lang="fr-FR" sz="1400" b="1" kern="1200" dirty="0" smtClean="0"/>
            <a:t>…</a:t>
          </a:r>
        </a:p>
        <a:p>
          <a:pPr lvl="0" algn="ctr" defTabSz="1066800">
            <a:lnSpc>
              <a:spcPct val="90000"/>
            </a:lnSpc>
            <a:spcBef>
              <a:spcPct val="0"/>
            </a:spcBef>
            <a:spcAft>
              <a:spcPct val="35000"/>
            </a:spcAft>
          </a:pPr>
          <a:endParaRPr lang="fr-FR" sz="700" kern="1200" dirty="0"/>
        </a:p>
      </dsp:txBody>
      <dsp:txXfrm>
        <a:off x="3500619" y="241306"/>
        <a:ext cx="1668292" cy="1636591"/>
      </dsp:txXfrm>
    </dsp:sp>
    <dsp:sp modelId="{46EFE2BB-0A26-44A4-8FAE-60536C934591}">
      <dsp:nvSpPr>
        <dsp:cNvPr id="0" name=""/>
        <dsp:cNvSpPr/>
      </dsp:nvSpPr>
      <dsp:spPr>
        <a:xfrm rot="20812237">
          <a:off x="5439135" y="3100773"/>
          <a:ext cx="519231" cy="36364"/>
        </a:xfrm>
        <a:custGeom>
          <a:avLst/>
          <a:gdLst/>
          <a:ahLst/>
          <a:cxnLst/>
          <a:rect l="0" t="0" r="0" b="0"/>
          <a:pathLst>
            <a:path>
              <a:moveTo>
                <a:pt x="0" y="18182"/>
              </a:moveTo>
              <a:lnTo>
                <a:pt x="519231" y="18182"/>
              </a:lnTo>
            </a:path>
          </a:pathLst>
        </a:custGeom>
        <a:noFill/>
        <a:ln w="12700" cap="flat" cmpd="sng" algn="ctr">
          <a:solidFill>
            <a:schemeClr val="accent1">
              <a:tint val="90000"/>
              <a:hueOff val="0"/>
              <a:satOff val="0"/>
              <a:lumOff val="0"/>
              <a:alphaOff val="0"/>
            </a:schemeClr>
          </a:solidFill>
          <a:prstDash val="solid"/>
          <a:miter lim="800000"/>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685770" y="3105975"/>
        <a:ext cx="25961" cy="25961"/>
      </dsp:txXfrm>
    </dsp:sp>
    <dsp:sp modelId="{57B6F367-6838-401E-BAAA-04D731089DE4}">
      <dsp:nvSpPr>
        <dsp:cNvPr id="0" name=""/>
        <dsp:cNvSpPr/>
      </dsp:nvSpPr>
      <dsp:spPr>
        <a:xfrm>
          <a:off x="5908006" y="1685001"/>
          <a:ext cx="2523816" cy="2181617"/>
        </a:xfrm>
        <a:prstGeom prst="ellipse">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fr-FR" sz="1400" b="1" kern="1200" dirty="0" smtClean="0"/>
        </a:p>
        <a:p>
          <a:pPr lvl="0" algn="ctr" defTabSz="622300">
            <a:lnSpc>
              <a:spcPct val="90000"/>
            </a:lnSpc>
            <a:spcBef>
              <a:spcPct val="0"/>
            </a:spcBef>
            <a:spcAft>
              <a:spcPct val="35000"/>
            </a:spcAft>
          </a:pPr>
          <a:endParaRPr lang="fr-FR" sz="1600" b="1" kern="1200" dirty="0" smtClean="0"/>
        </a:p>
        <a:p>
          <a:pPr lvl="0" algn="ctr" defTabSz="622300">
            <a:lnSpc>
              <a:spcPct val="90000"/>
            </a:lnSpc>
            <a:spcBef>
              <a:spcPct val="0"/>
            </a:spcBef>
            <a:spcAft>
              <a:spcPct val="35000"/>
            </a:spcAft>
          </a:pPr>
          <a:endParaRPr lang="fr-FR" sz="2400" b="1" kern="1200" dirty="0" smtClean="0"/>
        </a:p>
        <a:p>
          <a:pPr lvl="0" algn="ctr" defTabSz="622300">
            <a:lnSpc>
              <a:spcPct val="90000"/>
            </a:lnSpc>
            <a:spcBef>
              <a:spcPct val="0"/>
            </a:spcBef>
            <a:spcAft>
              <a:spcPct val="35000"/>
            </a:spcAft>
          </a:pPr>
          <a:r>
            <a:rPr lang="fr-FR" sz="2400" b="1" kern="1200" dirty="0" smtClean="0">
              <a:solidFill>
                <a:srgbClr val="0000FF"/>
              </a:solidFill>
            </a:rPr>
            <a:t>Extensions propres à la France</a:t>
          </a:r>
        </a:p>
        <a:p>
          <a:pPr lvl="0" algn="ctr" defTabSz="622300">
            <a:lnSpc>
              <a:spcPct val="90000"/>
            </a:lnSpc>
            <a:spcBef>
              <a:spcPct val="0"/>
            </a:spcBef>
            <a:spcAft>
              <a:spcPct val="35000"/>
            </a:spcAft>
          </a:pPr>
          <a:r>
            <a:rPr lang="fr-FR" sz="1800" b="1" kern="1200" dirty="0" smtClean="0"/>
            <a:t>.</a:t>
          </a:r>
          <a:r>
            <a:rPr lang="fr-FR" sz="1800" b="1" kern="1200" dirty="0" err="1" smtClean="0"/>
            <a:t>ac</a:t>
          </a:r>
          <a:r>
            <a:rPr lang="fr-FR" sz="1800" b="1" kern="1200" dirty="0" smtClean="0"/>
            <a:t>-… .</a:t>
          </a:r>
          <a:r>
            <a:rPr lang="fr-FR" sz="1800" b="1" kern="1200" dirty="0" err="1" smtClean="0"/>
            <a:t>fr</a:t>
          </a:r>
          <a:endParaRPr lang="fr-FR" sz="1800" b="1" kern="1200" dirty="0" smtClean="0"/>
        </a:p>
        <a:p>
          <a:pPr lvl="0" algn="ctr" defTabSz="622300">
            <a:lnSpc>
              <a:spcPct val="90000"/>
            </a:lnSpc>
            <a:spcBef>
              <a:spcPct val="0"/>
            </a:spcBef>
            <a:spcAft>
              <a:spcPct val="35000"/>
            </a:spcAft>
          </a:pPr>
          <a:r>
            <a:rPr lang="fr-FR" sz="1800" b="1" kern="1200" dirty="0" smtClean="0"/>
            <a:t>.</a:t>
          </a:r>
          <a:r>
            <a:rPr lang="fr-FR" sz="1800" b="1" kern="1200" dirty="0" err="1" smtClean="0"/>
            <a:t>edu</a:t>
          </a:r>
          <a:r>
            <a:rPr lang="fr-FR" sz="1800" b="1" kern="1200" dirty="0" smtClean="0"/>
            <a:t>-… .</a:t>
          </a:r>
          <a:r>
            <a:rPr lang="fr-FR" sz="1800" b="1" kern="1200" dirty="0" err="1" smtClean="0"/>
            <a:t>fr</a:t>
          </a:r>
          <a:endParaRPr lang="fr-FR" sz="1800" b="1" kern="1200" dirty="0" smtClean="0"/>
        </a:p>
        <a:p>
          <a:pPr lvl="0" algn="ctr" defTabSz="622300">
            <a:lnSpc>
              <a:spcPct val="90000"/>
            </a:lnSpc>
            <a:spcBef>
              <a:spcPct val="0"/>
            </a:spcBef>
            <a:spcAft>
              <a:spcPct val="35000"/>
            </a:spcAft>
          </a:pPr>
          <a:r>
            <a:rPr lang="fr-FR" sz="1800" b="1" kern="1200" dirty="0" smtClean="0"/>
            <a:t>.gouv.fr</a:t>
          </a:r>
        </a:p>
        <a:p>
          <a:pPr lvl="0" algn="ctr" defTabSz="622300">
            <a:lnSpc>
              <a:spcPct val="90000"/>
            </a:lnSpc>
            <a:spcBef>
              <a:spcPct val="0"/>
            </a:spcBef>
            <a:spcAft>
              <a:spcPct val="35000"/>
            </a:spcAft>
          </a:pPr>
          <a:r>
            <a:rPr lang="fr-FR" sz="1800" b="1" i="0" kern="1200" dirty="0" smtClean="0"/>
            <a:t>.</a:t>
          </a:r>
          <a:r>
            <a:rPr lang="fr-FR" sz="700" kern="1200" dirty="0" smtClean="0"/>
            <a:t>.</a:t>
          </a:r>
          <a:endParaRPr lang="fr-FR" sz="700" kern="1200" dirty="0"/>
        </a:p>
      </dsp:txBody>
      <dsp:txXfrm>
        <a:off x="6277610" y="2004491"/>
        <a:ext cx="1784608" cy="1542637"/>
      </dsp:txXfrm>
    </dsp:sp>
    <dsp:sp modelId="{A3A8E84A-EF39-4900-AC92-21E0E4D769D2}">
      <dsp:nvSpPr>
        <dsp:cNvPr id="0" name=""/>
        <dsp:cNvSpPr/>
      </dsp:nvSpPr>
      <dsp:spPr>
        <a:xfrm rot="5480940">
          <a:off x="4395175" y="4416572"/>
          <a:ext cx="275084" cy="36364"/>
        </a:xfrm>
        <a:custGeom>
          <a:avLst/>
          <a:gdLst/>
          <a:ahLst/>
          <a:cxnLst/>
          <a:rect l="0" t="0" r="0" b="0"/>
          <a:pathLst>
            <a:path>
              <a:moveTo>
                <a:pt x="0" y="18182"/>
              </a:moveTo>
              <a:lnTo>
                <a:pt x="275084" y="18182"/>
              </a:lnTo>
            </a:path>
          </a:pathLst>
        </a:custGeom>
        <a:noFill/>
        <a:ln w="12700" cap="flat" cmpd="sng" algn="ctr">
          <a:solidFill>
            <a:schemeClr val="accent1">
              <a:tint val="90000"/>
              <a:hueOff val="0"/>
              <a:satOff val="0"/>
              <a:lumOff val="0"/>
              <a:alphaOff val="0"/>
            </a:schemeClr>
          </a:solidFill>
          <a:prstDash val="solid"/>
          <a:miter lim="800000"/>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525840" y="4427877"/>
        <a:ext cx="13754" cy="13754"/>
      </dsp:txXfrm>
    </dsp:sp>
    <dsp:sp modelId="{EE5284EF-FD8A-4532-ABE6-73059F8B5229}">
      <dsp:nvSpPr>
        <dsp:cNvPr id="0" name=""/>
        <dsp:cNvSpPr/>
      </dsp:nvSpPr>
      <dsp:spPr>
        <a:xfrm>
          <a:off x="3374013" y="4572033"/>
          <a:ext cx="2263253" cy="2025060"/>
        </a:xfrm>
        <a:prstGeom prst="ellipse">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0000FF"/>
              </a:solidFill>
            </a:rPr>
            <a:t>site perso</a:t>
          </a:r>
        </a:p>
        <a:p>
          <a:pPr lvl="0" algn="ctr" defTabSz="1066800">
            <a:lnSpc>
              <a:spcPct val="90000"/>
            </a:lnSpc>
            <a:spcBef>
              <a:spcPct val="0"/>
            </a:spcBef>
            <a:spcAft>
              <a:spcPct val="35000"/>
            </a:spcAft>
          </a:pPr>
          <a:r>
            <a:rPr lang="fr-FR" sz="1400" b="1" kern="1200" dirty="0" smtClean="0"/>
            <a:t>free.fr</a:t>
          </a:r>
        </a:p>
        <a:p>
          <a:pPr lvl="0" algn="ctr" defTabSz="1066800">
            <a:lnSpc>
              <a:spcPct val="90000"/>
            </a:lnSpc>
            <a:spcBef>
              <a:spcPct val="0"/>
            </a:spcBef>
            <a:spcAft>
              <a:spcPct val="35000"/>
            </a:spcAft>
          </a:pPr>
          <a:r>
            <a:rPr lang="fr-FR" sz="1400" b="1" kern="1200" dirty="0" smtClean="0"/>
            <a:t>pageperso.orange.fr</a:t>
          </a:r>
        </a:p>
        <a:p>
          <a:pPr lvl="0" algn="ctr" defTabSz="1066800">
            <a:lnSpc>
              <a:spcPct val="90000"/>
            </a:lnSpc>
            <a:spcBef>
              <a:spcPct val="0"/>
            </a:spcBef>
            <a:spcAft>
              <a:spcPct val="35000"/>
            </a:spcAft>
          </a:pPr>
          <a:r>
            <a:rPr lang="fr-FR" sz="1400" b="1" kern="1200" dirty="0" smtClean="0"/>
            <a:t>…</a:t>
          </a:r>
        </a:p>
        <a:p>
          <a:pPr lvl="0" algn="ctr" defTabSz="1066800">
            <a:lnSpc>
              <a:spcPct val="90000"/>
            </a:lnSpc>
            <a:spcBef>
              <a:spcPct val="0"/>
            </a:spcBef>
            <a:spcAft>
              <a:spcPct val="35000"/>
            </a:spcAft>
          </a:pPr>
          <a:endParaRPr lang="fr-FR" sz="1400" b="1" kern="1200" dirty="0"/>
        </a:p>
      </dsp:txBody>
      <dsp:txXfrm>
        <a:off x="3705459" y="4868596"/>
        <a:ext cx="1600361" cy="1431934"/>
      </dsp:txXfrm>
    </dsp:sp>
    <dsp:sp modelId="{0B3DDB17-850C-4E4C-80BF-843EB948CBCB}">
      <dsp:nvSpPr>
        <dsp:cNvPr id="0" name=""/>
        <dsp:cNvSpPr/>
      </dsp:nvSpPr>
      <dsp:spPr>
        <a:xfrm rot="10800000">
          <a:off x="3242525" y="3366983"/>
          <a:ext cx="402571" cy="36364"/>
        </a:xfrm>
        <a:custGeom>
          <a:avLst/>
          <a:gdLst/>
          <a:ahLst/>
          <a:cxnLst/>
          <a:rect l="0" t="0" r="0" b="0"/>
          <a:pathLst>
            <a:path>
              <a:moveTo>
                <a:pt x="0" y="18182"/>
              </a:moveTo>
              <a:lnTo>
                <a:pt x="402571" y="18182"/>
              </a:lnTo>
            </a:path>
          </a:pathLst>
        </a:custGeom>
        <a:noFill/>
        <a:ln w="12700" cap="flat" cmpd="sng" algn="ctr">
          <a:solidFill>
            <a:schemeClr val="accent1">
              <a:tint val="90000"/>
              <a:hueOff val="0"/>
              <a:satOff val="0"/>
              <a:lumOff val="0"/>
              <a:alphaOff val="0"/>
            </a:schemeClr>
          </a:solidFill>
          <a:prstDash val="solid"/>
          <a:miter lim="800000"/>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433746" y="3375101"/>
        <a:ext cx="20128" cy="20128"/>
      </dsp:txXfrm>
    </dsp:sp>
    <dsp:sp modelId="{0D798D7B-4FA8-48F4-B92B-A9C71BD441F4}">
      <dsp:nvSpPr>
        <dsp:cNvPr id="0" name=""/>
        <dsp:cNvSpPr/>
      </dsp:nvSpPr>
      <dsp:spPr>
        <a:xfrm>
          <a:off x="835943" y="2147005"/>
          <a:ext cx="2406581" cy="2476320"/>
        </a:xfrm>
        <a:prstGeom prst="ellipse">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0000FF"/>
              </a:solidFill>
            </a:rPr>
            <a:t>Origine du pays</a:t>
          </a:r>
        </a:p>
        <a:p>
          <a:pPr lvl="0" algn="ctr" defTabSz="1066800">
            <a:lnSpc>
              <a:spcPct val="90000"/>
            </a:lnSpc>
            <a:spcBef>
              <a:spcPct val="0"/>
            </a:spcBef>
            <a:spcAft>
              <a:spcPct val="35000"/>
            </a:spcAft>
          </a:pPr>
          <a:r>
            <a:rPr lang="fr-FR" sz="1600" b="1" kern="1200" dirty="0" smtClean="0"/>
            <a:t>.</a:t>
          </a:r>
          <a:r>
            <a:rPr lang="fr-FR" sz="1600" b="1" kern="1200" dirty="0" err="1" smtClean="0"/>
            <a:t>be</a:t>
          </a:r>
          <a:endParaRPr lang="fr-FR" sz="1600" b="1" kern="1200" dirty="0" smtClean="0"/>
        </a:p>
        <a:p>
          <a:pPr lvl="0" algn="ctr" defTabSz="1066800">
            <a:lnSpc>
              <a:spcPct val="90000"/>
            </a:lnSpc>
            <a:spcBef>
              <a:spcPct val="0"/>
            </a:spcBef>
            <a:spcAft>
              <a:spcPct val="35000"/>
            </a:spcAft>
          </a:pPr>
          <a:r>
            <a:rPr lang="fr-FR" sz="1600" b="1" kern="1200" dirty="0" smtClean="0"/>
            <a:t>.ca</a:t>
          </a:r>
        </a:p>
        <a:p>
          <a:pPr lvl="0" algn="ctr" defTabSz="1066800">
            <a:lnSpc>
              <a:spcPct val="90000"/>
            </a:lnSpc>
            <a:spcBef>
              <a:spcPct val="0"/>
            </a:spcBef>
            <a:spcAft>
              <a:spcPct val="35000"/>
            </a:spcAft>
          </a:pPr>
          <a:r>
            <a:rPr lang="fr-FR" sz="1600" b="1" kern="1200" dirty="0" smtClean="0"/>
            <a:t>.</a:t>
          </a:r>
          <a:r>
            <a:rPr lang="fr-FR" sz="1600" b="1" kern="1200" dirty="0" err="1" smtClean="0"/>
            <a:t>fr</a:t>
          </a:r>
          <a:endParaRPr lang="fr-FR" sz="1600" b="1" kern="1200" dirty="0" smtClean="0"/>
        </a:p>
        <a:p>
          <a:pPr lvl="0" algn="ctr" defTabSz="1066800">
            <a:lnSpc>
              <a:spcPct val="90000"/>
            </a:lnSpc>
            <a:spcBef>
              <a:spcPct val="0"/>
            </a:spcBef>
            <a:spcAft>
              <a:spcPct val="35000"/>
            </a:spcAft>
          </a:pPr>
          <a:r>
            <a:rPr lang="fr-FR" sz="1600" b="1" kern="1200" dirty="0" smtClean="0"/>
            <a:t>.</a:t>
          </a:r>
          <a:r>
            <a:rPr lang="fr-FR" sz="1600" b="1" kern="1200" dirty="0" err="1" smtClean="0"/>
            <a:t>it</a:t>
          </a:r>
          <a:endParaRPr lang="fr-FR" sz="1600" b="1" kern="1200" dirty="0" smtClean="0"/>
        </a:p>
        <a:p>
          <a:pPr lvl="0" algn="ctr" defTabSz="1066800">
            <a:lnSpc>
              <a:spcPct val="90000"/>
            </a:lnSpc>
            <a:spcBef>
              <a:spcPct val="0"/>
            </a:spcBef>
            <a:spcAft>
              <a:spcPct val="35000"/>
            </a:spcAft>
          </a:pPr>
          <a:r>
            <a:rPr lang="fr-FR" sz="1600" b="1" kern="1200" dirty="0" smtClean="0"/>
            <a:t>…</a:t>
          </a:r>
          <a:endParaRPr lang="fr-FR" sz="1600" b="1" kern="1200" dirty="0"/>
        </a:p>
      </dsp:txBody>
      <dsp:txXfrm>
        <a:off x="1188379" y="2509654"/>
        <a:ext cx="1701709" cy="175102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0213-84A0-43FF-8443-02F7E25A593D}" type="datetimeFigureOut">
              <a:rPr lang="fr-FR" smtClean="0"/>
              <a:t>08/04/2015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DF9AF-88D1-46C8-BBA6-B743A8E79F24}" type="slidenum">
              <a:rPr lang="fr-FR" smtClean="0"/>
              <a:t>‹N°›</a:t>
            </a:fld>
            <a:endParaRPr lang="fr-FR"/>
          </a:p>
        </p:txBody>
      </p:sp>
    </p:spTree>
    <p:extLst>
      <p:ext uri="{BB962C8B-B14F-4D97-AF65-F5344CB8AC3E}">
        <p14:creationId xmlns:p14="http://schemas.microsoft.com/office/powerpoint/2010/main" val="282008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AB2DBA-50F6-4AD9-BD94-23E7484329D3}" type="slidenum">
              <a:rPr lang="fr-FR" altLang="fr-FR" smtClean="0">
                <a:solidFill>
                  <a:prstClr val="black"/>
                </a:solidFill>
              </a:rPr>
              <a:pPr>
                <a:spcBef>
                  <a:spcPct val="0"/>
                </a:spcBef>
              </a:pPr>
              <a:t>2</a:t>
            </a:fld>
            <a:endParaRPr lang="fr-FR" altLang="fr-FR" smtClean="0">
              <a:solidFill>
                <a:prstClr val="black"/>
              </a:solidFill>
            </a:endParaRPr>
          </a:p>
        </p:txBody>
      </p:sp>
    </p:spTree>
    <p:extLst>
      <p:ext uri="{BB962C8B-B14F-4D97-AF65-F5344CB8AC3E}">
        <p14:creationId xmlns:p14="http://schemas.microsoft.com/office/powerpoint/2010/main" val="25612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E74EFE-1619-4772-A7ED-95511F12B26A}" type="slidenum">
              <a:rPr lang="fr-FR" smtClean="0"/>
              <a:t>4</a:t>
            </a:fld>
            <a:endParaRPr lang="fr-FR"/>
          </a:p>
        </p:txBody>
      </p:sp>
    </p:spTree>
    <p:extLst>
      <p:ext uri="{BB962C8B-B14F-4D97-AF65-F5344CB8AC3E}">
        <p14:creationId xmlns:p14="http://schemas.microsoft.com/office/powerpoint/2010/main" val="247944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E74EFE-1619-4772-A7ED-95511F12B26A}" type="slidenum">
              <a:rPr lang="fr-FR" smtClean="0"/>
              <a:t>18</a:t>
            </a:fld>
            <a:endParaRPr lang="fr-FR"/>
          </a:p>
        </p:txBody>
      </p:sp>
    </p:spTree>
    <p:extLst>
      <p:ext uri="{BB962C8B-B14F-4D97-AF65-F5344CB8AC3E}">
        <p14:creationId xmlns:p14="http://schemas.microsoft.com/office/powerpoint/2010/main" val="277805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7B4F081-AEBD-40BC-9D30-7CE9216382C0}" type="datetimeFigureOut">
              <a:rPr lang="fr-FR" smtClean="0"/>
              <a:t>08/04/2015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59486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4F081-AEBD-40BC-9D30-7CE9216382C0}" type="datetimeFigureOut">
              <a:rPr lang="fr-FR" smtClean="0"/>
              <a:t>08/04/2015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88610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4F081-AEBD-40BC-9D30-7CE9216382C0}" type="datetimeFigureOut">
              <a:rPr lang="fr-FR" smtClean="0"/>
              <a:t>08/04/2015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68757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4F081-AEBD-40BC-9D30-7CE9216382C0}" type="datetimeFigureOut">
              <a:rPr lang="fr-FR" smtClean="0"/>
              <a:t>08/04/2015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79556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7B4F081-AEBD-40BC-9D30-7CE9216382C0}" type="datetimeFigureOut">
              <a:rPr lang="fr-FR" smtClean="0"/>
              <a:t>08/04/2015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3657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B4F081-AEBD-40BC-9D30-7CE9216382C0}" type="datetimeFigureOut">
              <a:rPr lang="fr-FR" smtClean="0"/>
              <a:t>08/04/2015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90006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7B4F081-AEBD-40BC-9D30-7CE9216382C0}" type="datetimeFigureOut">
              <a:rPr lang="fr-FR" smtClean="0"/>
              <a:t>08/04/2015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428936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7B4F081-AEBD-40BC-9D30-7CE9216382C0}" type="datetimeFigureOut">
              <a:rPr lang="fr-FR" smtClean="0"/>
              <a:t>08/04/2015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93865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B4F081-AEBD-40BC-9D30-7CE9216382C0}" type="datetimeFigureOut">
              <a:rPr lang="fr-FR" smtClean="0"/>
              <a:t>08/04/2015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23546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B4F081-AEBD-40BC-9D30-7CE9216382C0}" type="datetimeFigureOut">
              <a:rPr lang="fr-FR" smtClean="0"/>
              <a:t>08/04/2015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23982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B4F081-AEBD-40BC-9D30-7CE9216382C0}" type="datetimeFigureOut">
              <a:rPr lang="fr-FR" smtClean="0"/>
              <a:t>08/04/2015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69681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4F081-AEBD-40BC-9D30-7CE9216382C0}" type="datetimeFigureOut">
              <a:rPr lang="fr-FR" smtClean="0"/>
              <a:t>08/04/2015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39276-11BC-4C55-8699-862347D8D879}" type="slidenum">
              <a:rPr lang="fr-FR" smtClean="0"/>
              <a:t>‹N°›</a:t>
            </a:fld>
            <a:endParaRPr lang="fr-FR"/>
          </a:p>
        </p:txBody>
      </p:sp>
    </p:spTree>
    <p:extLst>
      <p:ext uri="{BB962C8B-B14F-4D97-AF65-F5344CB8AC3E}">
        <p14:creationId xmlns:p14="http://schemas.microsoft.com/office/powerpoint/2010/main" val="262888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77420" y="310723"/>
          <a:ext cx="11914495" cy="518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extLst>
              <p:ext uri="{D42A27DB-BD31-4B8C-83A1-F6EECF244321}">
                <p14:modId xmlns:p14="http://schemas.microsoft.com/office/powerpoint/2010/main" val="3081079177"/>
              </p:ext>
            </p:extLst>
          </p:nvPr>
        </p:nvGraphicFramePr>
        <p:xfrm>
          <a:off x="10293531" y="5712822"/>
          <a:ext cx="1667973" cy="913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2782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960" y="1185448"/>
            <a:ext cx="5327442" cy="4957346"/>
          </a:xfrm>
          <a:prstGeom prst="rect">
            <a:avLst/>
          </a:prstGeom>
        </p:spPr>
      </p:pic>
      <p:sp>
        <p:nvSpPr>
          <p:cNvPr id="7" name="Ellipse 6"/>
          <p:cNvSpPr/>
          <p:nvPr/>
        </p:nvSpPr>
        <p:spPr>
          <a:xfrm>
            <a:off x="60960" y="5124166"/>
            <a:ext cx="5327442" cy="127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224739"/>
            <a:ext cx="12252960" cy="707886"/>
          </a:xfrm>
          <a:prstGeom prst="rect">
            <a:avLst/>
          </a:prstGeom>
          <a:solidFill>
            <a:schemeClr val="accent2">
              <a:lumMod val="20000"/>
              <a:lumOff val="80000"/>
            </a:schemeClr>
          </a:solidFill>
        </p:spPr>
        <p:txBody>
          <a:bodyPr wrap="square">
            <a:spAutoFit/>
          </a:bodyPr>
          <a:lstStyle/>
          <a:p>
            <a:r>
              <a:rPr lang="fr-FR" sz="2000" b="1" u="sng" dirty="0">
                <a:ea typeface="Calibri" panose="020F0502020204030204" pitchFamily="34" charset="0"/>
                <a:cs typeface="Arial" panose="020B0604020202020204" pitchFamily="34" charset="0"/>
              </a:rPr>
              <a:t>J’identifie la </a:t>
            </a:r>
            <a:r>
              <a:rPr lang="fr-FR" sz="2000" b="1" u="sng" dirty="0" smtClean="0">
                <a:ea typeface="Calibri" panose="020F0502020204030204" pitchFamily="34" charset="0"/>
                <a:cs typeface="Arial" panose="020B0604020202020204" pitchFamily="34" charset="0"/>
              </a:rPr>
              <a:t>source:</a:t>
            </a:r>
          </a:p>
          <a:p>
            <a:pPr marL="285750" indent="-285750">
              <a:buFont typeface="Wingdings" panose="05000000000000000000" pitchFamily="2" charset="2"/>
              <a:buChar char="Ø"/>
            </a:pPr>
            <a:r>
              <a:rPr lang="fr-FR" sz="2000" b="1" dirty="0" smtClean="0">
                <a:solidFill>
                  <a:srgbClr val="000000"/>
                </a:solidFill>
                <a:latin typeface="Calibri" panose="020F0502020204030204" pitchFamily="34" charset="0"/>
              </a:rPr>
              <a:t>Je </a:t>
            </a:r>
            <a:r>
              <a:rPr lang="fr-FR" sz="2000" b="1" dirty="0">
                <a:solidFill>
                  <a:srgbClr val="000000"/>
                </a:solidFill>
                <a:latin typeface="Calibri" panose="020F0502020204030204" pitchFamily="34" charset="0"/>
              </a:rPr>
              <a:t>me repère dans la page de résultats : titre, URL, extrait ou résumé, hyperlien</a:t>
            </a:r>
            <a:r>
              <a:rPr lang="fr-FR" sz="1400" b="1" dirty="0">
                <a:solidFill>
                  <a:srgbClr val="000000"/>
                </a:solidFill>
                <a:latin typeface="Calibri" panose="020F0502020204030204" pitchFamily="34" charset="0"/>
              </a:rPr>
              <a:t>.</a:t>
            </a:r>
          </a:p>
        </p:txBody>
      </p:sp>
      <p:pic>
        <p:nvPicPr>
          <p:cNvPr id="10" name="Image 9"/>
          <p:cNvPicPr>
            <a:picLocks noChangeAspect="1"/>
          </p:cNvPicPr>
          <p:nvPr/>
        </p:nvPicPr>
        <p:blipFill>
          <a:blip r:embed="rId3"/>
          <a:stretch>
            <a:fillRect/>
          </a:stretch>
        </p:blipFill>
        <p:spPr>
          <a:xfrm>
            <a:off x="10334301" y="128173"/>
            <a:ext cx="1590675" cy="1057275"/>
          </a:xfrm>
          <a:prstGeom prst="rect">
            <a:avLst/>
          </a:prstGeom>
        </p:spPr>
      </p:pic>
      <p:pic>
        <p:nvPicPr>
          <p:cNvPr id="6" name="Image 5"/>
          <p:cNvPicPr>
            <a:picLocks noChangeAspect="1"/>
          </p:cNvPicPr>
          <p:nvPr/>
        </p:nvPicPr>
        <p:blipFill>
          <a:blip r:embed="rId4"/>
          <a:stretch>
            <a:fillRect/>
          </a:stretch>
        </p:blipFill>
        <p:spPr>
          <a:xfrm>
            <a:off x="4818259" y="1282014"/>
            <a:ext cx="7267489" cy="982364"/>
          </a:xfrm>
          <a:prstGeom prst="rect">
            <a:avLst/>
          </a:prstGeom>
        </p:spPr>
      </p:pic>
    </p:spTree>
    <p:extLst>
      <p:ext uri="{BB962C8B-B14F-4D97-AF65-F5344CB8AC3E}">
        <p14:creationId xmlns:p14="http://schemas.microsoft.com/office/powerpoint/2010/main" val="392339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nvPr>
        </p:nvGraphicFramePr>
        <p:xfrm>
          <a:off x="376573" y="1873388"/>
          <a:ext cx="11592514" cy="2539252"/>
        </p:xfrm>
        <a:graphic>
          <a:graphicData uri="http://schemas.openxmlformats.org/drawingml/2006/table">
            <a:tbl>
              <a:tblPr firstRow="1" bandRow="1">
                <a:tableStyleId>{5C22544A-7EE6-4342-B048-85BDC9FD1C3A}</a:tableStyleId>
              </a:tblPr>
              <a:tblGrid>
                <a:gridCol w="3036060"/>
                <a:gridCol w="2000764"/>
                <a:gridCol w="1929813"/>
                <a:gridCol w="4625877"/>
              </a:tblGrid>
              <a:tr h="462541">
                <a:tc>
                  <a:txBody>
                    <a:bodyPr/>
                    <a:lstStyle/>
                    <a:p>
                      <a:pPr algn="ctr"/>
                      <a:r>
                        <a:rPr lang="fr-FR" sz="1800" dirty="0" smtClean="0">
                          <a:solidFill>
                            <a:srgbClr val="002060"/>
                          </a:solidFill>
                          <a:latin typeface="+mn-lt"/>
                        </a:rPr>
                        <a:t>PROTOCOLE </a:t>
                      </a:r>
                      <a:endParaRPr lang="fr-FR" sz="1800" dirty="0">
                        <a:ln>
                          <a:solidFill>
                            <a:sysClr val="windowText" lastClr="000000"/>
                          </a:solidFill>
                        </a:ln>
                        <a:solidFill>
                          <a:srgbClr val="0000FF"/>
                        </a:solidFill>
                        <a:effectLst/>
                        <a:latin typeface="+mn-lt"/>
                      </a:endParaRPr>
                    </a:p>
                  </a:txBody>
                  <a:tcPr>
                    <a:solidFill>
                      <a:schemeClr val="accent3">
                        <a:lumMod val="20000"/>
                        <a:lumOff val="80000"/>
                      </a:schemeClr>
                    </a:solidFill>
                  </a:tcPr>
                </a:tc>
                <a:tc>
                  <a:txBody>
                    <a:bodyPr/>
                    <a:lstStyle/>
                    <a:p>
                      <a:pPr algn="ctr"/>
                      <a:r>
                        <a:rPr lang="fr-FR" sz="1800" dirty="0" smtClean="0">
                          <a:solidFill>
                            <a:srgbClr val="002060"/>
                          </a:solidFill>
                          <a:latin typeface="+mn-lt"/>
                        </a:rPr>
                        <a:t>TOILE D’ARAIGNEE MONDIALE</a:t>
                      </a:r>
                      <a:endParaRPr lang="fr-FR" sz="1800" dirty="0">
                        <a:ln>
                          <a:solidFill>
                            <a:sysClr val="windowText" lastClr="000000"/>
                          </a:solidFill>
                        </a:ln>
                        <a:solidFill>
                          <a:srgbClr val="0000FF"/>
                        </a:solidFill>
                        <a:effectLst/>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solidFill>
                            <a:srgbClr val="002060"/>
                          </a:solidFill>
                          <a:latin typeface="+mn-lt"/>
                        </a:rPr>
                        <a:t>NOM DU SERVEUR</a:t>
                      </a:r>
                      <a:endParaRPr lang="fr-FR" sz="1800" dirty="0" smtClean="0">
                        <a:ln>
                          <a:solidFill>
                            <a:sysClr val="windowText" lastClr="000000"/>
                          </a:solidFill>
                        </a:ln>
                        <a:solidFill>
                          <a:srgbClr val="0000FF"/>
                        </a:solidFill>
                        <a:effectLst/>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solidFill>
                            <a:srgbClr val="002060"/>
                          </a:solidFill>
                          <a:latin typeface="+mn-lt"/>
                        </a:rPr>
                        <a:t>CHEMIN</a:t>
                      </a:r>
                      <a:endParaRPr lang="fr-FR" sz="1800" dirty="0" smtClean="0">
                        <a:ln>
                          <a:solidFill>
                            <a:sysClr val="windowText" lastClr="000000"/>
                          </a:solidFill>
                        </a:ln>
                        <a:solidFill>
                          <a:srgbClr val="0000FF"/>
                        </a:solidFill>
                        <a:effectLst/>
                      </a:endParaRPr>
                    </a:p>
                    <a:p>
                      <a:pPr algn="ctr"/>
                      <a:endParaRPr lang="fr-FR" sz="1200" dirty="0">
                        <a:ln>
                          <a:solidFill>
                            <a:sysClr val="windowText" lastClr="000000"/>
                          </a:solidFill>
                        </a:ln>
                        <a:solidFill>
                          <a:srgbClr val="0000FF"/>
                        </a:solidFill>
                        <a:effectLst/>
                      </a:endParaRPr>
                    </a:p>
                  </a:txBody>
                  <a:tcPr>
                    <a:solidFill>
                      <a:schemeClr val="accent3">
                        <a:lumMod val="20000"/>
                        <a:lumOff val="80000"/>
                      </a:schemeClr>
                    </a:solidFill>
                  </a:tcPr>
                </a:tc>
              </a:tr>
              <a:tr h="375172">
                <a:tc>
                  <a:txBody>
                    <a:bodyPr/>
                    <a:lstStyle/>
                    <a:p>
                      <a:pPr algn="ctr"/>
                      <a:r>
                        <a:rPr lang="fr-FR" sz="1400" b="1" dirty="0" smtClean="0">
                          <a:solidFill>
                            <a:srgbClr val="002060"/>
                          </a:solidFill>
                          <a:latin typeface="+mn-lt"/>
                        </a:rPr>
                        <a:t>http://</a:t>
                      </a:r>
                      <a:endParaRPr lang="fr-FR" sz="1400" b="1" dirty="0">
                        <a:solidFill>
                          <a:srgbClr val="002060"/>
                        </a:solidFill>
                        <a:latin typeface="+mn-lt"/>
                      </a:endParaRPr>
                    </a:p>
                  </a:txBody>
                  <a:tcPr>
                    <a:solidFill>
                      <a:schemeClr val="accent3">
                        <a:lumMod val="20000"/>
                        <a:lumOff val="80000"/>
                      </a:schemeClr>
                    </a:solidFill>
                  </a:tcPr>
                </a:tc>
                <a:tc>
                  <a:txBody>
                    <a:bodyPr/>
                    <a:lstStyle/>
                    <a:p>
                      <a:pPr algn="ctr"/>
                      <a:r>
                        <a:rPr lang="fr-FR" sz="1400" b="1" dirty="0" smtClean="0">
                          <a:solidFill>
                            <a:srgbClr val="002060"/>
                          </a:solidFill>
                        </a:rPr>
                        <a:t>www</a:t>
                      </a:r>
                      <a:endParaRPr lang="fr-FR" sz="1400" dirty="0"/>
                    </a:p>
                  </a:txBody>
                  <a:tcPr>
                    <a:solidFill>
                      <a:schemeClr val="accent3">
                        <a:lumMod val="20000"/>
                        <a:lumOff val="80000"/>
                      </a:schemeClr>
                    </a:solidFill>
                  </a:tcPr>
                </a:tc>
                <a:tc>
                  <a:txBody>
                    <a:bodyPr/>
                    <a:lstStyle/>
                    <a:p>
                      <a:pPr algn="ctr"/>
                      <a:r>
                        <a:rPr lang="fr-FR" sz="1400" b="1" dirty="0" smtClean="0">
                          <a:solidFill>
                            <a:srgbClr val="002060"/>
                          </a:solidFill>
                        </a:rPr>
                        <a:t>www.leparisien.fr</a:t>
                      </a:r>
                      <a:endParaRPr lang="fr-FR" sz="1400" b="1" dirty="0">
                        <a:solidFill>
                          <a:srgbClr val="002060"/>
                        </a:solidFill>
                      </a:endParaRPr>
                    </a:p>
                  </a:txBody>
                  <a:tcPr>
                    <a:solidFill>
                      <a:schemeClr val="accent3">
                        <a:lumMod val="20000"/>
                        <a:lumOff val="80000"/>
                      </a:schemeClr>
                    </a:solidFill>
                  </a:tcPr>
                </a:tc>
                <a:tc>
                  <a:txBody>
                    <a:bodyPr/>
                    <a:lstStyle/>
                    <a:p>
                      <a:pPr algn="ctr"/>
                      <a:r>
                        <a:rPr lang="fr-FR" sz="1400" b="1" dirty="0" smtClean="0">
                          <a:solidFill>
                            <a:srgbClr val="002060"/>
                          </a:solidFill>
                        </a:rPr>
                        <a:t>/paris-75/ce-logo-</a:t>
                      </a:r>
                      <a:endParaRPr lang="fr-FR" sz="1400" b="1" dirty="0">
                        <a:solidFill>
                          <a:srgbClr val="002060"/>
                        </a:solidFill>
                      </a:endParaRPr>
                    </a:p>
                  </a:txBody>
                  <a:tcPr>
                    <a:solidFill>
                      <a:schemeClr val="accent3">
                        <a:lumMod val="20000"/>
                        <a:lumOff val="80000"/>
                      </a:schemeClr>
                    </a:solidFill>
                  </a:tcPr>
                </a:tc>
              </a:tr>
              <a:tr h="863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2060"/>
                          </a:solidFill>
                          <a:latin typeface="+mn-lt"/>
                        </a:rPr>
                        <a:t>Le nom du protocole est comme un langage utilisé pour communiquer sur le réseau.</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2060"/>
                          </a:solidFill>
                          <a:latin typeface="+mn-lt"/>
                        </a:rPr>
                        <a:t>Le protocole le plus largement utilisé est le protocole  HTTP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2060"/>
                          </a:solidFill>
                          <a:latin typeface="+mn-lt"/>
                        </a:rPr>
                        <a:t>(</a:t>
                      </a:r>
                      <a:r>
                        <a:rPr lang="fr-FR" sz="1400" b="1" i="1" dirty="0" smtClean="0">
                          <a:solidFill>
                            <a:srgbClr val="002060"/>
                          </a:solidFill>
                          <a:latin typeface="+mn-lt"/>
                        </a:rPr>
                        <a:t>HyperText Transfer Protocol</a:t>
                      </a:r>
                      <a:r>
                        <a:rPr lang="fr-FR" sz="1400" dirty="0" smtClean="0">
                          <a:solidFill>
                            <a:srgbClr val="002060"/>
                          </a:solidFill>
                          <a:latin typeface="+mn-lt"/>
                        </a:rPr>
                        <a:t>)</a:t>
                      </a:r>
                    </a:p>
                    <a:p>
                      <a:pPr algn="ctr"/>
                      <a:endParaRPr lang="fr-FR" sz="1000" dirty="0">
                        <a:latin typeface="+mn-lt"/>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2060"/>
                          </a:solidFill>
                        </a:rPr>
                        <a:t>Toile virtuelle formée de documents, pages Web</a:t>
                      </a:r>
                    </a:p>
                    <a:p>
                      <a:pPr algn="ctr"/>
                      <a:endParaRPr lang="fr-FR" sz="1000" dirty="0">
                        <a:solidFill>
                          <a:srgbClr val="002060"/>
                        </a:solidFill>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2060"/>
                          </a:solidFill>
                        </a:rPr>
                        <a:t>Il s'agit d'un nom de domaine  hébergeant la ressource</a:t>
                      </a:r>
                      <a:endParaRPr lang="fr-FR" sz="1400" b="1" dirty="0"/>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002060"/>
                          </a:solidFill>
                        </a:rPr>
                        <a:t>Le chemin d‘accès à la ressource permet au serveur de connaître l'emplacement auquel la ressource est située,  c'est-à-dire de manière générale  l'emplacement (répertoire) et le nom du fichier demandé</a:t>
                      </a:r>
                      <a:endParaRPr lang="fr-FR" sz="1400" b="1" i="0" dirty="0" smtClean="0">
                        <a:solidFill>
                          <a:srgbClr val="002060"/>
                        </a:solidFill>
                        <a:effectLst/>
                      </a:endParaRPr>
                    </a:p>
                    <a:p>
                      <a:pPr algn="ctr"/>
                      <a:endParaRPr lang="fr-FR" b="0" dirty="0"/>
                    </a:p>
                  </a:txBody>
                  <a:tcPr>
                    <a:solidFill>
                      <a:schemeClr val="accent3">
                        <a:lumMod val="20000"/>
                        <a:lumOff val="80000"/>
                      </a:schemeClr>
                    </a:solidFill>
                  </a:tcPr>
                </a:tc>
              </a:tr>
            </a:tbl>
          </a:graphicData>
        </a:graphic>
      </p:graphicFrame>
      <p:sp>
        <p:nvSpPr>
          <p:cNvPr id="11" name="Rectangle 10"/>
          <p:cNvSpPr/>
          <p:nvPr/>
        </p:nvSpPr>
        <p:spPr>
          <a:xfrm>
            <a:off x="688115" y="1231754"/>
            <a:ext cx="10876729" cy="369332"/>
          </a:xfrm>
          <a:prstGeom prst="rect">
            <a:avLst/>
          </a:prstGeom>
          <a:solidFill>
            <a:schemeClr val="accent4">
              <a:lumMod val="40000"/>
              <a:lumOff val="60000"/>
            </a:schemeClr>
          </a:solidFill>
        </p:spPr>
        <p:txBody>
          <a:bodyPr wrap="square">
            <a:spAutoFit/>
          </a:bodyPr>
          <a:lstStyle/>
          <a:p>
            <a:r>
              <a:rPr lang="fr-FR" dirty="0" smtClean="0">
                <a:solidFill>
                  <a:srgbClr val="002060"/>
                </a:solidFill>
              </a:rPr>
              <a:t>Une URL peut le plus souvent  avoir la structure suivante: </a:t>
            </a:r>
            <a:r>
              <a:rPr lang="fr-FR" dirty="0" smtClean="0">
                <a:ln>
                  <a:solidFill>
                    <a:sysClr val="windowText" lastClr="000000"/>
                  </a:solidFill>
                </a:ln>
                <a:solidFill>
                  <a:srgbClr val="0000FF"/>
                </a:solidFill>
              </a:rPr>
              <a:t>Protocole://nom </a:t>
            </a:r>
            <a:r>
              <a:rPr lang="fr-FR" dirty="0">
                <a:ln>
                  <a:solidFill>
                    <a:sysClr val="windowText" lastClr="000000"/>
                  </a:solidFill>
                </a:ln>
                <a:solidFill>
                  <a:srgbClr val="0000FF"/>
                </a:solidFill>
              </a:rPr>
              <a:t>du </a:t>
            </a:r>
            <a:r>
              <a:rPr lang="fr-FR" dirty="0" err="1" smtClean="0">
                <a:ln>
                  <a:solidFill>
                    <a:sysClr val="windowText" lastClr="000000"/>
                  </a:solidFill>
                </a:ln>
                <a:solidFill>
                  <a:srgbClr val="0000FF"/>
                </a:solidFill>
              </a:rPr>
              <a:t>serveur.extension</a:t>
            </a:r>
            <a:r>
              <a:rPr lang="fr-FR" dirty="0" smtClean="0">
                <a:ln>
                  <a:solidFill>
                    <a:sysClr val="windowText" lastClr="000000"/>
                  </a:solidFill>
                </a:ln>
                <a:solidFill>
                  <a:srgbClr val="0000FF"/>
                </a:solidFill>
              </a:rPr>
              <a:t>/ dossier/page</a:t>
            </a:r>
            <a:endParaRPr lang="fr-FR" dirty="0">
              <a:solidFill>
                <a:srgbClr val="002060"/>
              </a:solidFill>
            </a:endParaRPr>
          </a:p>
        </p:txBody>
      </p:sp>
      <p:sp>
        <p:nvSpPr>
          <p:cNvPr id="13" name="Rectangle 12"/>
          <p:cNvSpPr/>
          <p:nvPr/>
        </p:nvSpPr>
        <p:spPr>
          <a:xfrm>
            <a:off x="0" y="67425"/>
            <a:ext cx="12252960" cy="707886"/>
          </a:xfrm>
          <a:prstGeom prst="rect">
            <a:avLst/>
          </a:prstGeom>
          <a:solidFill>
            <a:schemeClr val="accent2">
              <a:lumMod val="20000"/>
              <a:lumOff val="80000"/>
            </a:schemeClr>
          </a:solidFill>
        </p:spPr>
        <p:txBody>
          <a:bodyPr wrap="square">
            <a:spAutoFit/>
          </a:bodyPr>
          <a:lstStyle/>
          <a:p>
            <a:r>
              <a:rPr lang="fr-FR" sz="2000" b="1" u="sng" dirty="0">
                <a:ea typeface="Calibri" panose="020F0502020204030204" pitchFamily="34" charset="0"/>
                <a:cs typeface="Arial" panose="020B0604020202020204" pitchFamily="34" charset="0"/>
              </a:rPr>
              <a:t>J’identifie la </a:t>
            </a:r>
            <a:r>
              <a:rPr lang="fr-FR" sz="2000" b="1" u="sng" dirty="0" smtClean="0">
                <a:ea typeface="Calibri" panose="020F0502020204030204" pitchFamily="34" charset="0"/>
                <a:cs typeface="Arial" panose="020B0604020202020204" pitchFamily="34" charset="0"/>
              </a:rPr>
              <a:t>source:</a:t>
            </a:r>
            <a:endParaRPr lang="fr-FR" sz="2000" b="1" u="sng" dirty="0" smtClean="0">
              <a:solidFill>
                <a:srgbClr val="000000"/>
              </a:solidFill>
              <a:latin typeface="Calibri" panose="020F0502020204030204" pitchFamily="34" charset="0"/>
            </a:endParaRPr>
          </a:p>
          <a:p>
            <a:pPr marL="285750" indent="-285750">
              <a:buFont typeface="Wingdings" panose="05000000000000000000" pitchFamily="2" charset="2"/>
              <a:buChar char="Ø"/>
            </a:pPr>
            <a:r>
              <a:rPr lang="fr-FR" sz="2000" b="1" dirty="0" smtClean="0">
                <a:solidFill>
                  <a:srgbClr val="000000"/>
                </a:solidFill>
                <a:latin typeface="Calibri" panose="020F0502020204030204" pitchFamily="34" charset="0"/>
              </a:rPr>
              <a:t>Je </a:t>
            </a:r>
            <a:r>
              <a:rPr lang="fr-FR" sz="2000" b="1" dirty="0">
                <a:solidFill>
                  <a:srgbClr val="000000"/>
                </a:solidFill>
                <a:latin typeface="Calibri" panose="020F0502020204030204" pitchFamily="34" charset="0"/>
              </a:rPr>
              <a:t>sais décrypter une adresse universelle (URL) : protocole, </a:t>
            </a:r>
            <a:r>
              <a:rPr lang="fr-FR" sz="2000" b="1" dirty="0" smtClean="0">
                <a:solidFill>
                  <a:srgbClr val="000000"/>
                </a:solidFill>
                <a:latin typeface="Calibri" panose="020F0502020204030204" pitchFamily="34" charset="0"/>
              </a:rPr>
              <a:t>domaine, chemin d’accès</a:t>
            </a:r>
            <a:r>
              <a:rPr lang="fr-FR" sz="1400" b="1" dirty="0" smtClean="0">
                <a:solidFill>
                  <a:srgbClr val="000000"/>
                </a:solidFill>
                <a:latin typeface="Calibri" panose="020F0502020204030204" pitchFamily="34" charset="0"/>
              </a:rPr>
              <a:t>.</a:t>
            </a:r>
            <a:endParaRPr lang="fr-FR" sz="1400" b="1" dirty="0">
              <a:solidFill>
                <a:srgbClr val="000000"/>
              </a:solidFill>
              <a:latin typeface="Calibri" panose="020F0502020204030204" pitchFamily="34" charset="0"/>
            </a:endParaRPr>
          </a:p>
        </p:txBody>
      </p:sp>
      <p:pic>
        <p:nvPicPr>
          <p:cNvPr id="14" name="Image 13"/>
          <p:cNvPicPr>
            <a:picLocks noChangeAspect="1"/>
          </p:cNvPicPr>
          <p:nvPr/>
        </p:nvPicPr>
        <p:blipFill>
          <a:blip r:embed="rId2"/>
          <a:stretch>
            <a:fillRect/>
          </a:stretch>
        </p:blipFill>
        <p:spPr>
          <a:xfrm>
            <a:off x="10264633" y="123513"/>
            <a:ext cx="1590675" cy="1057275"/>
          </a:xfrm>
          <a:prstGeom prst="rect">
            <a:avLst/>
          </a:prstGeom>
        </p:spPr>
      </p:pic>
      <p:pic>
        <p:nvPicPr>
          <p:cNvPr id="8" name="Image 7"/>
          <p:cNvPicPr>
            <a:picLocks noChangeAspect="1"/>
          </p:cNvPicPr>
          <p:nvPr/>
        </p:nvPicPr>
        <p:blipFill>
          <a:blip r:embed="rId3"/>
          <a:stretch>
            <a:fillRect/>
          </a:stretch>
        </p:blipFill>
        <p:spPr>
          <a:xfrm>
            <a:off x="7341150" y="3971499"/>
            <a:ext cx="4746171" cy="2743200"/>
          </a:xfrm>
          <a:prstGeom prst="rect">
            <a:avLst/>
          </a:prstGeom>
          <a:ln>
            <a:solidFill>
              <a:srgbClr val="0000FF"/>
            </a:solidFill>
          </a:ln>
        </p:spPr>
      </p:pic>
      <p:sp>
        <p:nvSpPr>
          <p:cNvPr id="10" name="Rectangle 9"/>
          <p:cNvSpPr/>
          <p:nvPr/>
        </p:nvSpPr>
        <p:spPr>
          <a:xfrm>
            <a:off x="376572" y="5149171"/>
            <a:ext cx="7484537" cy="276999"/>
          </a:xfrm>
          <a:prstGeom prst="rect">
            <a:avLst/>
          </a:prstGeom>
          <a:solidFill>
            <a:schemeClr val="accent4">
              <a:lumMod val="40000"/>
              <a:lumOff val="60000"/>
            </a:schemeClr>
          </a:solidFill>
        </p:spPr>
        <p:txBody>
          <a:bodyPr wrap="square">
            <a:spAutoFit/>
          </a:bodyPr>
          <a:lstStyle/>
          <a:p>
            <a:r>
              <a:rPr lang="fr-FR" sz="1200" b="1" dirty="0"/>
              <a:t>http://www.leparisien.fr/paris-75/ce-logo-representera-l-ile-de-france-dans-le-monde-28-11-2013-3357763.php</a:t>
            </a:r>
          </a:p>
        </p:txBody>
      </p:sp>
    </p:spTree>
    <p:extLst>
      <p:ext uri="{BB962C8B-B14F-4D97-AF65-F5344CB8AC3E}">
        <p14:creationId xmlns:p14="http://schemas.microsoft.com/office/powerpoint/2010/main" val="938087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3001346" y="131989"/>
          <a:ext cx="9032033" cy="6625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sées 5"/>
          <p:cNvSpPr/>
          <p:nvPr/>
        </p:nvSpPr>
        <p:spPr>
          <a:xfrm>
            <a:off x="10133555" y="5008728"/>
            <a:ext cx="1940767" cy="1680625"/>
          </a:xfrm>
          <a:prstGeom prst="cloudCallout">
            <a:avLst>
              <a:gd name="adj1" fmla="val -98164"/>
              <a:gd name="adj2" fmla="val -47808"/>
            </a:avLst>
          </a:prstGeom>
          <a:solidFill>
            <a:srgbClr val="FFFF99"/>
          </a:soli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00FF"/>
                </a:solidFill>
              </a:rPr>
              <a:t>Puis- je faire confiance? </a:t>
            </a:r>
            <a:endParaRPr lang="fr-FR" sz="2000" b="1" dirty="0">
              <a:solidFill>
                <a:srgbClr val="0000FF"/>
              </a:solidFill>
            </a:endParaRPr>
          </a:p>
        </p:txBody>
      </p:sp>
      <p:sp>
        <p:nvSpPr>
          <p:cNvPr id="7" name="Pensées 6"/>
          <p:cNvSpPr/>
          <p:nvPr/>
        </p:nvSpPr>
        <p:spPr>
          <a:xfrm>
            <a:off x="4149904" y="248425"/>
            <a:ext cx="2496555" cy="1120478"/>
          </a:xfrm>
          <a:prstGeom prst="cloudCallout">
            <a:avLst>
              <a:gd name="adj1" fmla="val 15677"/>
              <a:gd name="adj2" fmla="val 150580"/>
            </a:avLst>
          </a:prstGeom>
          <a:solidFill>
            <a:srgbClr val="FFFF99"/>
          </a:solidFill>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00FF"/>
                </a:solidFill>
              </a:rPr>
              <a:t>Quel intérêt? </a:t>
            </a:r>
            <a:endParaRPr lang="fr-FR" sz="2000" b="1" dirty="0">
              <a:solidFill>
                <a:srgbClr val="0000FF"/>
              </a:solidFill>
            </a:endParaRPr>
          </a:p>
        </p:txBody>
      </p:sp>
      <p:sp>
        <p:nvSpPr>
          <p:cNvPr id="8" name="Pensées 7"/>
          <p:cNvSpPr/>
          <p:nvPr/>
        </p:nvSpPr>
        <p:spPr>
          <a:xfrm>
            <a:off x="8649640" y="142870"/>
            <a:ext cx="3542360" cy="1331587"/>
          </a:xfrm>
          <a:prstGeom prst="cloudCallout">
            <a:avLst>
              <a:gd name="adj1" fmla="val -11091"/>
              <a:gd name="adj2" fmla="val 113755"/>
            </a:avLst>
          </a:prstGeom>
          <a:solidFill>
            <a:srgbClr val="FFFF99"/>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00FF"/>
                </a:solidFill>
              </a:rPr>
              <a:t>Vraisemblablement, je peux avoir confiance </a:t>
            </a:r>
            <a:endParaRPr lang="fr-FR" sz="2000" b="1" dirty="0">
              <a:solidFill>
                <a:srgbClr val="0000FF"/>
              </a:solidFill>
            </a:endParaRPr>
          </a:p>
        </p:txBody>
      </p:sp>
      <p:sp>
        <p:nvSpPr>
          <p:cNvPr id="11" name="Rectangle 10"/>
          <p:cNvSpPr/>
          <p:nvPr/>
        </p:nvSpPr>
        <p:spPr>
          <a:xfrm>
            <a:off x="48701" y="705892"/>
            <a:ext cx="4101204" cy="4401205"/>
          </a:xfrm>
          <a:prstGeom prst="rect">
            <a:avLst/>
          </a:prstGeom>
          <a:solidFill>
            <a:schemeClr val="bg1"/>
          </a:solidFill>
          <a:ln>
            <a:noFill/>
          </a:ln>
          <a:effectLst>
            <a:outerShdw blurRad="76200" dir="13500000" sy="23000" kx="1200000" algn="br" rotWithShape="0">
              <a:prstClr val="black">
                <a:alpha val="20000"/>
              </a:prstClr>
            </a:outerShdw>
          </a:effectLst>
          <a:scene3d>
            <a:camera prst="perspectiveContrastingRightFacing"/>
            <a:lightRig rig="soft" dir="t">
              <a:rot lat="0" lon="0" rev="0"/>
            </a:lightRig>
          </a:scene3d>
          <a:sp3d prstMaterial="translucentPowder">
            <a:bevelT w="203200" h="50800" prst="softRound"/>
          </a:sp3d>
        </p:spPr>
        <p:txBody>
          <a:bodyPr wrap="square">
            <a:spAutoFit/>
          </a:bodyPr>
          <a:lstStyle/>
          <a:p>
            <a:r>
              <a:rPr lang="fr-FR" sz="2800" b="1" dirty="0" smtClean="0">
                <a:solidFill>
                  <a:srgbClr val="0000FF"/>
                </a:solidFill>
                <a:latin typeface="Book Antiqua" panose="02040602050305030304" pitchFamily="18" charset="0"/>
              </a:rPr>
              <a:t>L’URL peut donner des indices sur le contenu des sites, permet de faire un tri dans une liste de résultats de recherche de sites, permet de relever les références des documents que je recherche</a:t>
            </a:r>
            <a:r>
              <a:rPr lang="fr-FR" sz="2800" dirty="0" smtClean="0">
                <a:solidFill>
                  <a:srgbClr val="0000FF"/>
                </a:solidFill>
                <a:latin typeface="Book Antiqua" panose="02040602050305030304" pitchFamily="18" charset="0"/>
              </a:rPr>
              <a:t>.</a:t>
            </a:r>
            <a:endParaRPr lang="fr-FR" sz="2800" dirty="0">
              <a:solidFill>
                <a:srgbClr val="0000FF"/>
              </a:solidFill>
              <a:latin typeface="Book Antiqua" panose="02040602050305030304" pitchFamily="18" charset="0"/>
            </a:endParaRPr>
          </a:p>
        </p:txBody>
      </p:sp>
    </p:spTree>
    <p:extLst>
      <p:ext uri="{BB962C8B-B14F-4D97-AF65-F5344CB8AC3E}">
        <p14:creationId xmlns:p14="http://schemas.microsoft.com/office/powerpoint/2010/main" val="3617376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425"/>
            <a:ext cx="12192000" cy="1015663"/>
          </a:xfrm>
          <a:prstGeom prst="rect">
            <a:avLst/>
          </a:prstGeom>
          <a:solidFill>
            <a:schemeClr val="accent2">
              <a:lumMod val="20000"/>
              <a:lumOff val="80000"/>
            </a:schemeClr>
          </a:solidFill>
        </p:spPr>
        <p:txBody>
          <a:bodyPr wrap="square">
            <a:spAutoFit/>
          </a:bodyPr>
          <a:lstStyle/>
          <a:p>
            <a:pPr marL="285750" indent="-285750">
              <a:buFont typeface="Wingdings" panose="05000000000000000000" pitchFamily="2" charset="2"/>
              <a:buChar char="v"/>
            </a:pPr>
            <a:r>
              <a:rPr lang="fr-FR" sz="2000" b="1" u="sng" dirty="0">
                <a:ea typeface="Calibri" panose="020F0502020204030204" pitchFamily="34" charset="0"/>
                <a:cs typeface="Arial" panose="020B0604020202020204" pitchFamily="34" charset="0"/>
              </a:rPr>
              <a:t>J’identifie la source:</a:t>
            </a:r>
            <a:endParaRPr lang="fr-FR" sz="2000" b="1" u="sng" dirty="0">
              <a:solidFill>
                <a:srgbClr val="000000"/>
              </a:solidFill>
              <a:latin typeface="Calibri" panose="020F0502020204030204" pitchFamily="34" charset="0"/>
            </a:endParaRPr>
          </a:p>
          <a:p>
            <a:pPr marL="742950" lvl="1" indent="-285750">
              <a:buFont typeface="Wingdings" panose="05000000000000000000" pitchFamily="2" charset="2"/>
              <a:buChar char="Ø"/>
            </a:pPr>
            <a:r>
              <a:rPr lang="fr-FR" sz="2000" b="1" dirty="0" smtClean="0">
                <a:solidFill>
                  <a:srgbClr val="000000"/>
                </a:solidFill>
              </a:rPr>
              <a:t>Je </a:t>
            </a:r>
            <a:r>
              <a:rPr lang="fr-FR" sz="2000" b="1" dirty="0">
                <a:solidFill>
                  <a:srgbClr val="000000"/>
                </a:solidFill>
              </a:rPr>
              <a:t>m’interroge sur la fiabilité de la source </a:t>
            </a:r>
            <a:r>
              <a:rPr lang="fr-FR" sz="2000" b="1" dirty="0" smtClean="0">
                <a:solidFill>
                  <a:srgbClr val="000000"/>
                </a:solidFill>
              </a:rPr>
              <a:t>: qui est  l'auteur? Quelle </a:t>
            </a:r>
            <a:r>
              <a:rPr lang="fr-FR" sz="2000" b="1" dirty="0">
                <a:solidFill>
                  <a:srgbClr val="000000"/>
                </a:solidFill>
              </a:rPr>
              <a:t>est la qualité de l’auteur par rapport au sujet ?</a:t>
            </a:r>
            <a:r>
              <a:rPr lang="fr-FR" sz="2000" b="1" dirty="0">
                <a:ea typeface="Times New Roman" panose="02020603050405020304" pitchFamily="18" charset="0"/>
              </a:rPr>
              <a:t> Ai-je des doutes sur </a:t>
            </a:r>
            <a:r>
              <a:rPr lang="fr-FR" sz="2000" b="1" dirty="0" smtClean="0">
                <a:ea typeface="Times New Roman" panose="02020603050405020304" pitchFamily="18" charset="0"/>
              </a:rPr>
              <a:t>la crédibilité </a:t>
            </a:r>
            <a:r>
              <a:rPr lang="fr-FR" sz="2000" b="1" dirty="0">
                <a:ea typeface="Times New Roman" panose="02020603050405020304" pitchFamily="18" charset="0"/>
              </a:rPr>
              <a:t>de l’auteur</a:t>
            </a:r>
            <a:r>
              <a:rPr lang="fr-FR" sz="2000" b="1" dirty="0" smtClean="0">
                <a:ea typeface="Times New Roman" panose="02020603050405020304" pitchFamily="18" charset="0"/>
              </a:rPr>
              <a:t>?</a:t>
            </a:r>
            <a:endParaRPr lang="fr-FR" sz="2000" b="1" dirty="0">
              <a:ea typeface="Times New Roman" panose="02020603050405020304" pitchFamily="18" charset="0"/>
            </a:endParaRPr>
          </a:p>
        </p:txBody>
      </p:sp>
      <p:pic>
        <p:nvPicPr>
          <p:cNvPr id="11" name="Image 10"/>
          <p:cNvPicPr>
            <a:picLocks noChangeAspect="1"/>
          </p:cNvPicPr>
          <p:nvPr/>
        </p:nvPicPr>
        <p:blipFill>
          <a:blip r:embed="rId2"/>
          <a:stretch>
            <a:fillRect/>
          </a:stretch>
        </p:blipFill>
        <p:spPr>
          <a:xfrm>
            <a:off x="10488224" y="817607"/>
            <a:ext cx="1590675" cy="1057275"/>
          </a:xfrm>
          <a:prstGeom prst="rect">
            <a:avLst/>
          </a:prstGeom>
        </p:spPr>
      </p:pic>
      <p:pic>
        <p:nvPicPr>
          <p:cNvPr id="5" name="Espace réservé du contenu 3"/>
          <p:cNvPicPr>
            <a:picLocks noGrp="1" noChangeAspect="1"/>
          </p:cNvPicPr>
          <p:nvPr>
            <p:ph idx="1"/>
          </p:nvPr>
        </p:nvPicPr>
        <p:blipFill>
          <a:blip r:embed="rId3"/>
          <a:stretch>
            <a:fillRect/>
          </a:stretch>
        </p:blipFill>
        <p:spPr>
          <a:xfrm>
            <a:off x="6325701" y="2666678"/>
            <a:ext cx="5753198" cy="3420023"/>
          </a:xfrm>
          <a:prstGeom prst="rect">
            <a:avLst/>
          </a:prstGeom>
        </p:spPr>
      </p:pic>
      <p:pic>
        <p:nvPicPr>
          <p:cNvPr id="13" name="Image 12"/>
          <p:cNvPicPr>
            <a:picLocks noChangeAspect="1"/>
          </p:cNvPicPr>
          <p:nvPr/>
        </p:nvPicPr>
        <p:blipFill>
          <a:blip r:embed="rId4"/>
          <a:stretch>
            <a:fillRect/>
          </a:stretch>
        </p:blipFill>
        <p:spPr>
          <a:xfrm>
            <a:off x="54462" y="1347816"/>
            <a:ext cx="6942499" cy="4452873"/>
          </a:xfrm>
          <a:prstGeom prst="rect">
            <a:avLst/>
          </a:prstGeom>
        </p:spPr>
      </p:pic>
      <p:sp>
        <p:nvSpPr>
          <p:cNvPr id="14" name="Ellipse 13"/>
          <p:cNvSpPr/>
          <p:nvPr/>
        </p:nvSpPr>
        <p:spPr>
          <a:xfrm>
            <a:off x="4793941" y="4511334"/>
            <a:ext cx="2203019" cy="1575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179950" y="3561925"/>
            <a:ext cx="2585033" cy="9494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0253254" y="3953690"/>
            <a:ext cx="654231" cy="4229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2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578760" y="1563013"/>
            <a:ext cx="8923130" cy="5304408"/>
          </a:xfrm>
          <a:prstGeom prst="rect">
            <a:avLst/>
          </a:prstGeom>
        </p:spPr>
      </p:pic>
      <p:sp>
        <p:nvSpPr>
          <p:cNvPr id="5" name="Rectangle 4"/>
          <p:cNvSpPr/>
          <p:nvPr/>
        </p:nvSpPr>
        <p:spPr>
          <a:xfrm>
            <a:off x="0" y="123495"/>
            <a:ext cx="12192000" cy="1323439"/>
          </a:xfrm>
          <a:prstGeom prst="rect">
            <a:avLst/>
          </a:prstGeom>
          <a:solidFill>
            <a:schemeClr val="accent2">
              <a:lumMod val="20000"/>
              <a:lumOff val="80000"/>
            </a:schemeClr>
          </a:solidFill>
        </p:spPr>
        <p:txBody>
          <a:bodyPr wrap="square">
            <a:spAutoFit/>
          </a:bodyPr>
          <a:lstStyle/>
          <a:p>
            <a:pPr marL="285750" indent="-285750">
              <a:buFont typeface="Wingdings" panose="05000000000000000000" pitchFamily="2" charset="2"/>
              <a:buChar char="v"/>
            </a:pPr>
            <a:r>
              <a:rPr lang="fr-FR" sz="2000" b="1" u="sng" dirty="0">
                <a:ea typeface="Calibri" panose="020F0502020204030204" pitchFamily="34" charset="0"/>
                <a:cs typeface="Arial" panose="020B0604020202020204" pitchFamily="34" charset="0"/>
              </a:rPr>
              <a:t>J’identifie la </a:t>
            </a:r>
            <a:r>
              <a:rPr lang="fr-FR" sz="2000" b="1" u="sng" dirty="0" smtClean="0">
                <a:ea typeface="Calibri" panose="020F0502020204030204" pitchFamily="34" charset="0"/>
                <a:cs typeface="Arial" panose="020B0604020202020204" pitchFamily="34" charset="0"/>
              </a:rPr>
              <a:t>source:</a:t>
            </a:r>
            <a:endParaRPr lang="fr-FR" sz="2000" b="1" u="sng" dirty="0">
              <a:ea typeface="Times New Roman" panose="02020603050405020304" pitchFamily="18" charset="0"/>
            </a:endParaRPr>
          </a:p>
          <a:p>
            <a:pPr marL="800100" lvl="1" indent="-342900">
              <a:buFont typeface="Wingdings" panose="05000000000000000000" pitchFamily="2" charset="2"/>
              <a:buChar char="Ø"/>
            </a:pPr>
            <a:r>
              <a:rPr lang="fr-FR" sz="2000" b="1" dirty="0"/>
              <a:t>Je note le nom du site </a:t>
            </a:r>
            <a:r>
              <a:rPr lang="fr-FR" sz="2000" b="1" dirty="0" smtClean="0"/>
              <a:t>et/ou </a:t>
            </a:r>
            <a:r>
              <a:rPr lang="fr-FR" sz="2000" b="1" dirty="0"/>
              <a:t>le titre de la page pour mieux comprendre quel est l’objectif du site</a:t>
            </a:r>
            <a:r>
              <a:rPr lang="fr-FR" sz="2000" b="1" dirty="0" smtClean="0"/>
              <a:t>. </a:t>
            </a:r>
          </a:p>
          <a:p>
            <a:pPr marL="800100" lvl="1" indent="-342900">
              <a:buFont typeface="Wingdings" panose="05000000000000000000" pitchFamily="2" charset="2"/>
              <a:buChar char="Ø"/>
            </a:pPr>
            <a:r>
              <a:rPr lang="fr-FR" sz="2000" b="1" dirty="0">
                <a:solidFill>
                  <a:srgbClr val="000000"/>
                </a:solidFill>
                <a:latin typeface="Calibri" panose="020F0502020204030204" pitchFamily="34" charset="0"/>
              </a:rPr>
              <a:t>Je sais  s’il s’agit d’un  </a:t>
            </a:r>
            <a:r>
              <a:rPr lang="fr-FR" sz="2000" b="1" dirty="0" smtClean="0">
                <a:solidFill>
                  <a:srgbClr val="000000"/>
                </a:solidFill>
                <a:latin typeface="Calibri" panose="020F0502020204030204" pitchFamily="34" charset="0"/>
              </a:rPr>
              <a:t>blog, </a:t>
            </a:r>
            <a:r>
              <a:rPr lang="fr-FR" sz="2000" b="1" dirty="0">
                <a:solidFill>
                  <a:srgbClr val="000000"/>
                </a:solidFill>
                <a:latin typeface="Calibri" panose="020F0502020204030204" pitchFamily="34" charset="0"/>
              </a:rPr>
              <a:t>d’un site </a:t>
            </a:r>
            <a:r>
              <a:rPr lang="fr-FR" sz="2000" b="1" dirty="0" smtClean="0">
                <a:solidFill>
                  <a:srgbClr val="000000"/>
                </a:solidFill>
                <a:latin typeface="Calibri" panose="020F0502020204030204" pitchFamily="34" charset="0"/>
              </a:rPr>
              <a:t>institutionnel…</a:t>
            </a:r>
            <a:endParaRPr lang="fr-FR" sz="2000" b="1" dirty="0"/>
          </a:p>
          <a:p>
            <a:pPr marL="800100" lvl="1" indent="-342900">
              <a:buFont typeface="Wingdings" panose="05000000000000000000" pitchFamily="2" charset="2"/>
              <a:buChar char="Ø"/>
            </a:pPr>
            <a:r>
              <a:rPr lang="fr-FR" sz="2000" b="1" dirty="0"/>
              <a:t>Je m’interroge sur le public visé par ce site</a:t>
            </a:r>
          </a:p>
        </p:txBody>
      </p:sp>
      <p:pic>
        <p:nvPicPr>
          <p:cNvPr id="6" name="Image 5"/>
          <p:cNvPicPr>
            <a:picLocks noChangeAspect="1"/>
          </p:cNvPicPr>
          <p:nvPr/>
        </p:nvPicPr>
        <p:blipFill>
          <a:blip r:embed="rId3"/>
          <a:stretch>
            <a:fillRect/>
          </a:stretch>
        </p:blipFill>
        <p:spPr>
          <a:xfrm>
            <a:off x="10494884" y="785215"/>
            <a:ext cx="1590675" cy="1057275"/>
          </a:xfrm>
          <a:prstGeom prst="rect">
            <a:avLst/>
          </a:prstGeom>
        </p:spPr>
      </p:pic>
      <p:sp>
        <p:nvSpPr>
          <p:cNvPr id="8" name="Ellipse 7"/>
          <p:cNvSpPr/>
          <p:nvPr/>
        </p:nvSpPr>
        <p:spPr>
          <a:xfrm>
            <a:off x="4400365" y="3376591"/>
            <a:ext cx="1695635" cy="301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dirty="0"/>
          </a:p>
        </p:txBody>
      </p:sp>
      <p:sp>
        <p:nvSpPr>
          <p:cNvPr id="9" name="Ellipse 8"/>
          <p:cNvSpPr/>
          <p:nvPr/>
        </p:nvSpPr>
        <p:spPr>
          <a:xfrm>
            <a:off x="4241350" y="4567404"/>
            <a:ext cx="7260539" cy="8277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401339" y="1563013"/>
            <a:ext cx="2566446" cy="924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dirty="0"/>
          </a:p>
        </p:txBody>
      </p:sp>
      <p:sp>
        <p:nvSpPr>
          <p:cNvPr id="2" name="Rectangle 1"/>
          <p:cNvSpPr/>
          <p:nvPr/>
        </p:nvSpPr>
        <p:spPr>
          <a:xfrm>
            <a:off x="114891" y="3396209"/>
            <a:ext cx="3374671" cy="31700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a:spAutoFit/>
          </a:bodyPr>
          <a:lstStyle/>
          <a:p>
            <a:r>
              <a:rPr lang="fr-FR" sz="2000" b="1" dirty="0">
                <a:solidFill>
                  <a:srgbClr val="0000FF"/>
                </a:solidFill>
                <a:latin typeface="Bradley Hand ITC" panose="03070402050302030203" pitchFamily="66" charset="0"/>
              </a:rPr>
              <a:t>Les sites dits institutionnels sont souvent plus contrôlés : sites d'organismes connus (INSEE</a:t>
            </a:r>
            <a:r>
              <a:rPr lang="fr-FR" sz="2000" b="1" dirty="0" smtClean="0">
                <a:solidFill>
                  <a:srgbClr val="0000FF"/>
                </a:solidFill>
                <a:latin typeface="Bradley Hand ITC" panose="03070402050302030203" pitchFamily="66" charset="0"/>
              </a:rPr>
              <a:t>, assemblée </a:t>
            </a:r>
            <a:r>
              <a:rPr lang="fr-FR" sz="2000" b="1" dirty="0">
                <a:solidFill>
                  <a:srgbClr val="0000FF"/>
                </a:solidFill>
                <a:latin typeface="Bradley Hand ITC" panose="03070402050302030203" pitchFamily="66" charset="0"/>
              </a:rPr>
              <a:t>nationale, Sénat...) ou sites dont l'adresse se termine par : .</a:t>
            </a:r>
            <a:r>
              <a:rPr lang="fr-FR" sz="2000" b="1" dirty="0" err="1">
                <a:solidFill>
                  <a:srgbClr val="0000FF"/>
                </a:solidFill>
                <a:latin typeface="Bradley Hand ITC" panose="03070402050302030203" pitchFamily="66" charset="0"/>
              </a:rPr>
              <a:t>gouv</a:t>
            </a:r>
            <a:r>
              <a:rPr lang="fr-FR" sz="2000" b="1" dirty="0">
                <a:solidFill>
                  <a:srgbClr val="0000FF"/>
                </a:solidFill>
                <a:latin typeface="Bradley Hand ITC" panose="03070402050302030203" pitchFamily="66" charset="0"/>
              </a:rPr>
              <a:t> ou .</a:t>
            </a:r>
            <a:r>
              <a:rPr lang="fr-FR" sz="2000" b="1" dirty="0" err="1">
                <a:solidFill>
                  <a:srgbClr val="0000FF"/>
                </a:solidFill>
                <a:latin typeface="Bradley Hand ITC" panose="03070402050302030203" pitchFamily="66" charset="0"/>
              </a:rPr>
              <a:t>org</a:t>
            </a:r>
            <a:r>
              <a:rPr lang="fr-FR" sz="2000" b="1" dirty="0">
                <a:solidFill>
                  <a:srgbClr val="0000FF"/>
                </a:solidFill>
                <a:latin typeface="Bradley Hand ITC" panose="03070402050302030203" pitchFamily="66" charset="0"/>
              </a:rPr>
              <a:t>. Ce </a:t>
            </a:r>
            <a:r>
              <a:rPr lang="fr-FR" sz="2000" b="1" dirty="0" smtClean="0">
                <a:solidFill>
                  <a:srgbClr val="0000FF"/>
                </a:solidFill>
                <a:latin typeface="Bradley Hand ITC" panose="03070402050302030203" pitchFamily="66" charset="0"/>
              </a:rPr>
              <a:t>qui n'empêche </a:t>
            </a:r>
            <a:r>
              <a:rPr lang="fr-FR" sz="2000" b="1" dirty="0">
                <a:solidFill>
                  <a:srgbClr val="0000FF"/>
                </a:solidFill>
                <a:latin typeface="Bradley Hand ITC" panose="03070402050302030203" pitchFamily="66" charset="0"/>
              </a:rPr>
              <a:t>pas de toujours se demander si l'information semble fiable ou non.</a:t>
            </a:r>
          </a:p>
        </p:txBody>
      </p:sp>
      <p:pic>
        <p:nvPicPr>
          <p:cNvPr id="12" name="Image 11"/>
          <p:cNvPicPr>
            <a:picLocks noChangeAspect="1"/>
          </p:cNvPicPr>
          <p:nvPr/>
        </p:nvPicPr>
        <p:blipFill>
          <a:blip r:embed="rId3"/>
          <a:stretch>
            <a:fillRect/>
          </a:stretch>
        </p:blipFill>
        <p:spPr>
          <a:xfrm>
            <a:off x="114891" y="2860445"/>
            <a:ext cx="673616" cy="447733"/>
          </a:xfrm>
          <a:prstGeom prst="rect">
            <a:avLst/>
          </a:prstGeom>
        </p:spPr>
      </p:pic>
      <p:sp>
        <p:nvSpPr>
          <p:cNvPr id="14" name="Ellipse 13"/>
          <p:cNvSpPr/>
          <p:nvPr/>
        </p:nvSpPr>
        <p:spPr>
          <a:xfrm>
            <a:off x="9606018" y="3610892"/>
            <a:ext cx="1777731" cy="535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dirty="0"/>
          </a:p>
        </p:txBody>
      </p:sp>
    </p:spTree>
    <p:extLst>
      <p:ext uri="{BB962C8B-B14F-4D97-AF65-F5344CB8AC3E}">
        <p14:creationId xmlns:p14="http://schemas.microsoft.com/office/powerpoint/2010/main" val="183360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90254"/>
            <a:ext cx="12252960" cy="707886"/>
          </a:xfrm>
          <a:prstGeom prst="rect">
            <a:avLst/>
          </a:prstGeom>
          <a:solidFill>
            <a:schemeClr val="accent2">
              <a:lumMod val="20000"/>
              <a:lumOff val="80000"/>
            </a:schemeClr>
          </a:solidFill>
        </p:spPr>
        <p:txBody>
          <a:bodyPr wrap="square">
            <a:spAutoFit/>
          </a:bodyPr>
          <a:lstStyle/>
          <a:p>
            <a:pPr marL="285750" lvl="0" indent="-285750">
              <a:buFont typeface="Wingdings" panose="05000000000000000000" pitchFamily="2" charset="2"/>
              <a:buChar char="v"/>
            </a:pPr>
            <a:r>
              <a:rPr lang="fr-FR" sz="2000" b="1" u="sng" dirty="0">
                <a:ea typeface="Calibri" panose="020F0502020204030204" pitchFamily="34" charset="0"/>
                <a:cs typeface="Arial" panose="020B0604020202020204" pitchFamily="34" charset="0"/>
              </a:rPr>
              <a:t>J’évalue la fiabilité de </a:t>
            </a:r>
            <a:r>
              <a:rPr lang="fr-FR" sz="2000" b="1" u="sng" dirty="0" smtClean="0">
                <a:ea typeface="Calibri" panose="020F0502020204030204" pitchFamily="34" charset="0"/>
                <a:cs typeface="Arial" panose="020B0604020202020204" pitchFamily="34" charset="0"/>
              </a:rPr>
              <a:t>l’information:</a:t>
            </a:r>
          </a:p>
          <a:p>
            <a:pPr marL="742950" lvl="1" indent="-285750">
              <a:buFont typeface="Wingdings" panose="05000000000000000000" pitchFamily="2" charset="2"/>
              <a:buChar char="Ø"/>
            </a:pPr>
            <a:r>
              <a:rPr lang="fr-FR" sz="2000" b="1" dirty="0" smtClean="0">
                <a:ea typeface="Times New Roman" panose="02020603050405020304" pitchFamily="18" charset="0"/>
              </a:rPr>
              <a:t>Je </a:t>
            </a:r>
            <a:r>
              <a:rPr lang="fr-FR" sz="2000" b="1" dirty="0">
                <a:ea typeface="Times New Roman" panose="02020603050405020304" pitchFamily="18" charset="0"/>
              </a:rPr>
              <a:t>différencie l’information de la publicité : je regarde si un contenu publicitaire apparait  sur la page. </a:t>
            </a:r>
          </a:p>
        </p:txBody>
      </p:sp>
      <p:pic>
        <p:nvPicPr>
          <p:cNvPr id="11" name="Image 10"/>
          <p:cNvPicPr>
            <a:picLocks noChangeAspect="1"/>
          </p:cNvPicPr>
          <p:nvPr/>
        </p:nvPicPr>
        <p:blipFill>
          <a:blip r:embed="rId2"/>
          <a:stretch>
            <a:fillRect/>
          </a:stretch>
        </p:blipFill>
        <p:spPr>
          <a:xfrm>
            <a:off x="10408249" y="898140"/>
            <a:ext cx="1590675" cy="1057275"/>
          </a:xfrm>
          <a:prstGeom prst="rect">
            <a:avLst/>
          </a:prstGeom>
        </p:spPr>
      </p:pic>
      <p:pic>
        <p:nvPicPr>
          <p:cNvPr id="12" name="Image 11"/>
          <p:cNvPicPr>
            <a:picLocks noChangeAspect="1"/>
          </p:cNvPicPr>
          <p:nvPr/>
        </p:nvPicPr>
        <p:blipFill>
          <a:blip r:embed="rId3"/>
          <a:stretch>
            <a:fillRect/>
          </a:stretch>
        </p:blipFill>
        <p:spPr>
          <a:xfrm>
            <a:off x="1087230" y="1105469"/>
            <a:ext cx="8918331" cy="5554638"/>
          </a:xfrm>
          <a:prstGeom prst="rect">
            <a:avLst/>
          </a:prstGeom>
        </p:spPr>
      </p:pic>
    </p:spTree>
    <p:extLst>
      <p:ext uri="{BB962C8B-B14F-4D97-AF65-F5344CB8AC3E}">
        <p14:creationId xmlns:p14="http://schemas.microsoft.com/office/powerpoint/2010/main" val="1739949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425"/>
            <a:ext cx="12252960" cy="1631216"/>
          </a:xfrm>
          <a:prstGeom prst="rect">
            <a:avLst/>
          </a:prstGeom>
          <a:solidFill>
            <a:schemeClr val="accent2">
              <a:lumMod val="20000"/>
              <a:lumOff val="80000"/>
            </a:schemeClr>
          </a:solidFill>
        </p:spPr>
        <p:txBody>
          <a:bodyPr wrap="square">
            <a:spAutoFit/>
          </a:bodyPr>
          <a:lstStyle/>
          <a:p>
            <a:pPr marL="285750" lvl="0" indent="-285750">
              <a:buFont typeface="Wingdings" panose="05000000000000000000" pitchFamily="2" charset="2"/>
              <a:buChar char="v"/>
            </a:pPr>
            <a:r>
              <a:rPr lang="fr-FR" sz="2000" b="1" u="sng" dirty="0">
                <a:ea typeface="Calibri" panose="020F0502020204030204" pitchFamily="34" charset="0"/>
                <a:cs typeface="Arial" panose="020B0604020202020204" pitchFamily="34" charset="0"/>
              </a:rPr>
              <a:t>J’évalue la fiabilité de </a:t>
            </a:r>
            <a:r>
              <a:rPr lang="fr-FR" sz="2000" b="1" u="sng" dirty="0" smtClean="0">
                <a:ea typeface="Calibri" panose="020F0502020204030204" pitchFamily="34" charset="0"/>
                <a:cs typeface="Arial" panose="020B0604020202020204" pitchFamily="34" charset="0"/>
              </a:rPr>
              <a:t>l’information:</a:t>
            </a:r>
          </a:p>
          <a:p>
            <a:pPr marL="742950" lvl="1" indent="-285750">
              <a:buFont typeface="Wingdings" panose="05000000000000000000" pitchFamily="2" charset="2"/>
              <a:buChar char="Ø"/>
            </a:pPr>
            <a:r>
              <a:rPr lang="fr-FR" sz="2000" b="1" dirty="0" smtClean="0">
                <a:solidFill>
                  <a:srgbClr val="000000"/>
                </a:solidFill>
              </a:rPr>
              <a:t>J’évalue </a:t>
            </a:r>
            <a:r>
              <a:rPr lang="fr-FR" sz="2000" b="1" dirty="0">
                <a:solidFill>
                  <a:srgbClr val="000000"/>
                </a:solidFill>
              </a:rPr>
              <a:t>la partialité du document : </a:t>
            </a:r>
            <a:r>
              <a:rPr lang="fr-FR" sz="2000" b="1" dirty="0" smtClean="0">
                <a:solidFill>
                  <a:srgbClr val="000000"/>
                </a:solidFill>
              </a:rPr>
              <a:t>est- ce </a:t>
            </a:r>
            <a:r>
              <a:rPr lang="fr-FR" sz="2000" b="1" dirty="0">
                <a:solidFill>
                  <a:srgbClr val="000000"/>
                </a:solidFill>
              </a:rPr>
              <a:t>un fait vérifié </a:t>
            </a:r>
            <a:r>
              <a:rPr lang="fr-FR" sz="2000" b="1" dirty="0" smtClean="0">
                <a:solidFill>
                  <a:srgbClr val="000000"/>
                </a:solidFill>
              </a:rPr>
              <a:t> ou une </a:t>
            </a:r>
            <a:r>
              <a:rPr lang="fr-FR" sz="2000" b="1" dirty="0">
                <a:solidFill>
                  <a:srgbClr val="000000"/>
                </a:solidFill>
              </a:rPr>
              <a:t>opinion, l'auteur est-il </a:t>
            </a:r>
            <a:r>
              <a:rPr lang="fr-FR" sz="2000" b="1" dirty="0" smtClean="0">
                <a:solidFill>
                  <a:srgbClr val="000000"/>
                </a:solidFill>
              </a:rPr>
              <a:t>partial, objectif?</a:t>
            </a:r>
            <a:endParaRPr lang="fr-FR" sz="2000" b="1" dirty="0">
              <a:ea typeface="Times New Roman" panose="02020603050405020304" pitchFamily="18" charset="0"/>
            </a:endParaRPr>
          </a:p>
          <a:p>
            <a:pPr marL="742950" lvl="1" indent="-285750">
              <a:buFont typeface="Wingdings" panose="05000000000000000000" pitchFamily="2" charset="2"/>
              <a:buChar char="Ø"/>
            </a:pPr>
            <a:r>
              <a:rPr lang="fr-FR" sz="2000" b="1" dirty="0">
                <a:ea typeface="Calibri" panose="020F0502020204030204" pitchFamily="34" charset="0"/>
                <a:cs typeface="Arial" panose="020B0604020202020204" pitchFamily="34" charset="0"/>
              </a:rPr>
              <a:t>Je  vérifie si l’information  est une information originale.</a:t>
            </a:r>
          </a:p>
          <a:p>
            <a:pPr marL="742950" lvl="1" indent="-285750">
              <a:buFont typeface="Wingdings" panose="05000000000000000000" pitchFamily="2" charset="2"/>
              <a:buChar char="Ø"/>
            </a:pPr>
            <a:r>
              <a:rPr lang="fr-FR" sz="2000" b="1" dirty="0" smtClean="0">
                <a:ea typeface="Times New Roman" panose="02020603050405020304" pitchFamily="18" charset="0"/>
              </a:rPr>
              <a:t>Je </a:t>
            </a:r>
            <a:r>
              <a:rPr lang="fr-FR" sz="2000" b="1" dirty="0">
                <a:ea typeface="Times New Roman" panose="02020603050405020304" pitchFamily="18" charset="0"/>
              </a:rPr>
              <a:t>m’interroge sur la </a:t>
            </a:r>
            <a:r>
              <a:rPr lang="fr-FR" sz="2000" b="1" dirty="0" smtClean="0">
                <a:ea typeface="Times New Roman" panose="02020603050405020304" pitchFamily="18" charset="0"/>
              </a:rPr>
              <a:t>qualité des arguments et la clarté de  l’argumentation.</a:t>
            </a:r>
            <a:r>
              <a:rPr lang="fr-FR" sz="2000" b="1" dirty="0">
                <a:ea typeface="Times New Roman" panose="02020603050405020304" pitchFamily="18" charset="0"/>
              </a:rPr>
              <a:t> </a:t>
            </a:r>
            <a:endParaRPr lang="fr-FR" sz="2000" b="1" dirty="0" smtClean="0">
              <a:ea typeface="Times New Roman" panose="02020603050405020304" pitchFamily="18" charset="0"/>
            </a:endParaRPr>
          </a:p>
          <a:p>
            <a:pPr marL="742950" lvl="1" indent="-285750">
              <a:buFont typeface="Wingdings" panose="05000000000000000000" pitchFamily="2" charset="2"/>
              <a:buChar char="Ø"/>
            </a:pPr>
            <a:r>
              <a:rPr lang="fr-FR" sz="2000" b="1" dirty="0" smtClean="0">
                <a:ea typeface="Times New Roman" panose="02020603050405020304" pitchFamily="18" charset="0"/>
              </a:rPr>
              <a:t>L’orthographe </a:t>
            </a:r>
            <a:r>
              <a:rPr lang="fr-FR" sz="2000" b="1" dirty="0">
                <a:ea typeface="Times New Roman" panose="02020603050405020304" pitchFamily="18" charset="0"/>
              </a:rPr>
              <a:t>et la syntaxe sont-elles correctes </a:t>
            </a:r>
            <a:r>
              <a:rPr lang="fr-FR" sz="2000" b="1" dirty="0" smtClean="0">
                <a:ea typeface="Times New Roman" panose="02020603050405020304" pitchFamily="18" charset="0"/>
              </a:rPr>
              <a:t>?</a:t>
            </a:r>
            <a:endParaRPr lang="fr-FR" sz="2000" b="1" dirty="0">
              <a:ea typeface="Times New Roman" panose="02020603050405020304" pitchFamily="18" charset="0"/>
            </a:endParaRPr>
          </a:p>
        </p:txBody>
      </p:sp>
      <p:pic>
        <p:nvPicPr>
          <p:cNvPr id="11" name="Image 10"/>
          <p:cNvPicPr>
            <a:picLocks noChangeAspect="1"/>
          </p:cNvPicPr>
          <p:nvPr/>
        </p:nvPicPr>
        <p:blipFill>
          <a:blip r:embed="rId2"/>
          <a:stretch>
            <a:fillRect/>
          </a:stretch>
        </p:blipFill>
        <p:spPr>
          <a:xfrm>
            <a:off x="10403634" y="911512"/>
            <a:ext cx="1590675" cy="1057275"/>
          </a:xfrm>
          <a:prstGeom prst="rect">
            <a:avLst/>
          </a:prstGeom>
        </p:spPr>
      </p:pic>
      <p:pic>
        <p:nvPicPr>
          <p:cNvPr id="12" name="Image 11"/>
          <p:cNvPicPr>
            <a:picLocks noChangeAspect="1"/>
          </p:cNvPicPr>
          <p:nvPr/>
        </p:nvPicPr>
        <p:blipFill>
          <a:blip r:embed="rId3"/>
          <a:stretch>
            <a:fillRect/>
          </a:stretch>
        </p:blipFill>
        <p:spPr>
          <a:xfrm>
            <a:off x="1777371" y="1866278"/>
            <a:ext cx="8089960" cy="5038699"/>
          </a:xfrm>
          <a:prstGeom prst="rect">
            <a:avLst/>
          </a:prstGeom>
        </p:spPr>
      </p:pic>
      <p:sp>
        <p:nvSpPr>
          <p:cNvPr id="4" name="Ellipse 3"/>
          <p:cNvSpPr/>
          <p:nvPr/>
        </p:nvSpPr>
        <p:spPr>
          <a:xfrm>
            <a:off x="5980634" y="3275462"/>
            <a:ext cx="3886697" cy="20335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6373504" y="4544705"/>
            <a:ext cx="2708352" cy="54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2688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425"/>
            <a:ext cx="12252960" cy="923330"/>
          </a:xfrm>
          <a:prstGeom prst="rect">
            <a:avLst/>
          </a:prstGeom>
          <a:solidFill>
            <a:schemeClr val="accent2">
              <a:lumMod val="20000"/>
              <a:lumOff val="80000"/>
            </a:schemeClr>
          </a:solidFill>
        </p:spPr>
        <p:txBody>
          <a:bodyPr wrap="square">
            <a:spAutoFit/>
          </a:bodyPr>
          <a:lstStyle/>
          <a:p>
            <a:pPr marL="285750" lvl="0" indent="-285750">
              <a:buFont typeface="Wingdings" panose="05000000000000000000" pitchFamily="2" charset="2"/>
              <a:buChar char="v"/>
            </a:pPr>
            <a:r>
              <a:rPr lang="fr-FR" sz="2000" b="1" u="sng" dirty="0">
                <a:ea typeface="Calibri" panose="020F0502020204030204" pitchFamily="34" charset="0"/>
                <a:cs typeface="Arial" panose="020B0604020202020204" pitchFamily="34" charset="0"/>
              </a:rPr>
              <a:t>J’évalue la fiabilité de </a:t>
            </a:r>
            <a:r>
              <a:rPr lang="fr-FR" sz="2000" b="1" u="sng" dirty="0" smtClean="0">
                <a:ea typeface="Calibri" panose="020F0502020204030204" pitchFamily="34" charset="0"/>
                <a:cs typeface="Arial" panose="020B0604020202020204" pitchFamily="34" charset="0"/>
              </a:rPr>
              <a:t>l’information:</a:t>
            </a:r>
          </a:p>
          <a:p>
            <a:pPr marL="742950" lvl="1" indent="-285750">
              <a:buFont typeface="Wingdings" panose="05000000000000000000" pitchFamily="2" charset="2"/>
              <a:buChar char="Ø"/>
            </a:pPr>
            <a:r>
              <a:rPr lang="fr-FR" sz="2000" b="1" dirty="0" smtClean="0">
                <a:solidFill>
                  <a:srgbClr val="000000"/>
                </a:solidFill>
              </a:rPr>
              <a:t>Je </a:t>
            </a:r>
            <a:r>
              <a:rPr lang="fr-FR" sz="2000" b="1" dirty="0">
                <a:solidFill>
                  <a:srgbClr val="000000"/>
                </a:solidFill>
              </a:rPr>
              <a:t>confronte plusieurs sources pour recouper les informations.</a:t>
            </a:r>
            <a:endParaRPr lang="fr-FR" sz="2000" b="1" dirty="0"/>
          </a:p>
          <a:p>
            <a:pPr marL="285750" indent="-285750">
              <a:buFont typeface="Wingdings" panose="05000000000000000000" pitchFamily="2" charset="2"/>
              <a:buChar char="Ø"/>
            </a:pPr>
            <a:endParaRPr lang="fr-FR" sz="1400" b="1" u="sng" dirty="0" smtClean="0">
              <a:solidFill>
                <a:srgbClr val="000000"/>
              </a:solidFill>
            </a:endParaRPr>
          </a:p>
        </p:txBody>
      </p:sp>
      <p:pic>
        <p:nvPicPr>
          <p:cNvPr id="11" name="Image 10"/>
          <p:cNvPicPr>
            <a:picLocks noChangeAspect="1"/>
          </p:cNvPicPr>
          <p:nvPr/>
        </p:nvPicPr>
        <p:blipFill>
          <a:blip r:embed="rId2"/>
          <a:stretch>
            <a:fillRect/>
          </a:stretch>
        </p:blipFill>
        <p:spPr>
          <a:xfrm>
            <a:off x="10334301" y="128173"/>
            <a:ext cx="1590675" cy="1057275"/>
          </a:xfrm>
          <a:prstGeom prst="rect">
            <a:avLst/>
          </a:prstGeom>
        </p:spPr>
      </p:pic>
      <p:pic>
        <p:nvPicPr>
          <p:cNvPr id="12" name="Image 11"/>
          <p:cNvPicPr>
            <a:picLocks noChangeAspect="1"/>
          </p:cNvPicPr>
          <p:nvPr/>
        </p:nvPicPr>
        <p:blipFill>
          <a:blip r:embed="rId3"/>
          <a:stretch>
            <a:fillRect/>
          </a:stretch>
        </p:blipFill>
        <p:spPr>
          <a:xfrm>
            <a:off x="6237979" y="2712319"/>
            <a:ext cx="5790248" cy="3606362"/>
          </a:xfrm>
          <a:prstGeom prst="rect">
            <a:avLst/>
          </a:prstGeom>
        </p:spPr>
      </p:pic>
      <p:pic>
        <p:nvPicPr>
          <p:cNvPr id="2" name="Image 1"/>
          <p:cNvPicPr>
            <a:picLocks noChangeAspect="1"/>
          </p:cNvPicPr>
          <p:nvPr/>
        </p:nvPicPr>
        <p:blipFill>
          <a:blip r:embed="rId4"/>
          <a:stretch>
            <a:fillRect/>
          </a:stretch>
        </p:blipFill>
        <p:spPr>
          <a:xfrm>
            <a:off x="297658" y="997723"/>
            <a:ext cx="4380409" cy="5860277"/>
          </a:xfrm>
          <a:prstGeom prst="rect">
            <a:avLst/>
          </a:prstGeom>
        </p:spPr>
      </p:pic>
      <p:sp>
        <p:nvSpPr>
          <p:cNvPr id="3" name="Ellipse 2"/>
          <p:cNvSpPr/>
          <p:nvPr/>
        </p:nvSpPr>
        <p:spPr>
          <a:xfrm>
            <a:off x="0" y="5779363"/>
            <a:ext cx="4980373" cy="10786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5"/>
          <a:stretch>
            <a:fillRect/>
          </a:stretch>
        </p:blipFill>
        <p:spPr>
          <a:xfrm>
            <a:off x="6237979" y="1286869"/>
            <a:ext cx="1938500" cy="1129336"/>
          </a:xfrm>
          <a:prstGeom prst="rect">
            <a:avLst/>
          </a:prstGeom>
        </p:spPr>
      </p:pic>
      <p:sp>
        <p:nvSpPr>
          <p:cNvPr id="4" name="Ellipse 3"/>
          <p:cNvSpPr/>
          <p:nvPr/>
        </p:nvSpPr>
        <p:spPr>
          <a:xfrm>
            <a:off x="257452" y="2130641"/>
            <a:ext cx="4601151" cy="1458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V="1">
            <a:off x="4753919" y="2034636"/>
            <a:ext cx="1408207" cy="5904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50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99" y="0"/>
            <a:ext cx="12254143" cy="6821034"/>
          </a:xfrm>
          <a:prstGeom prst="rect">
            <a:avLst/>
          </a:prstGeom>
        </p:spPr>
        <p:txBody>
          <a:bodyPr wrap="square">
            <a:spAutoFit/>
          </a:bodyPr>
          <a:lstStyle/>
          <a:p>
            <a:pPr>
              <a:lnSpc>
                <a:spcPct val="107000"/>
              </a:lnSpc>
              <a:spcAft>
                <a:spcPts val="800"/>
              </a:spcAft>
            </a:pPr>
            <a:r>
              <a:rPr lang="fr-FR" sz="2000" b="1" dirty="0">
                <a:solidFill>
                  <a:srgbClr val="FF0000"/>
                </a:solidFill>
                <a:latin typeface="Verdana" panose="020B0604030504040204" pitchFamily="34" charset="0"/>
                <a:ea typeface="Times New Roman" panose="02020603050405020304" pitchFamily="18" charset="0"/>
                <a:cs typeface="Arial" panose="020B0604020202020204" pitchFamily="34" charset="0"/>
              </a:rPr>
              <a:t>Je m’interroge  sur la fiabilité  et l’utilité de </a:t>
            </a:r>
            <a:r>
              <a:rPr lang="fr-FR" sz="2000" b="1" dirty="0" smtClean="0">
                <a:solidFill>
                  <a:srgbClr val="FF0000"/>
                </a:solidFill>
                <a:latin typeface="Verdana" panose="020B0604030504040204" pitchFamily="34" charset="0"/>
                <a:ea typeface="Times New Roman" panose="02020603050405020304" pitchFamily="18" charset="0"/>
                <a:cs typeface="Arial" panose="020B0604020202020204" pitchFamily="34" charset="0"/>
              </a:rPr>
              <a:t>l’information</a:t>
            </a:r>
          </a:p>
          <a:p>
            <a:pPr>
              <a:lnSpc>
                <a:spcPct val="107000"/>
              </a:lnSpc>
              <a:spcAft>
                <a:spcPts val="800"/>
              </a:spcAft>
            </a:pPr>
            <a:endParaRPr lang="fr-FR" sz="2400" dirty="0">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200" dirty="0" smtClean="0">
                <a:latin typeface="Calibri" panose="020F0502020204030204" pitchFamily="34" charset="0"/>
                <a:ea typeface="Calibri" panose="020F0502020204030204" pitchFamily="34" charset="0"/>
                <a:cs typeface="Times New Roman" panose="02020603050405020304" pitchFamily="18" charset="0"/>
              </a:rPr>
              <a:t>Je </a:t>
            </a:r>
            <a:r>
              <a:rPr lang="fr-FR" sz="1200" dirty="0">
                <a:latin typeface="Calibri" panose="020F0502020204030204" pitchFamily="34" charset="0"/>
                <a:ea typeface="Calibri" panose="020F0502020204030204" pitchFamily="34" charset="0"/>
                <a:cs typeface="Times New Roman" panose="02020603050405020304" pitchFamily="18" charset="0"/>
              </a:rPr>
              <a:t>me </a:t>
            </a:r>
            <a:r>
              <a:rPr lang="fr-FR" sz="1200" b="1" dirty="0">
                <a:latin typeface="Calibri" panose="020F0502020204030204" pitchFamily="34" charset="0"/>
                <a:ea typeface="Calibri" panose="020F0502020204030204" pitchFamily="34" charset="0"/>
                <a:cs typeface="Times New Roman" panose="02020603050405020304" pitchFamily="18" charset="0"/>
              </a:rPr>
              <a:t>repère</a:t>
            </a:r>
            <a:r>
              <a:rPr lang="fr-FR" sz="1200" dirty="0">
                <a:latin typeface="Calibri" panose="020F0502020204030204" pitchFamily="34" charset="0"/>
                <a:ea typeface="Calibri" panose="020F0502020204030204" pitchFamily="34" charset="0"/>
                <a:cs typeface="Times New Roman" panose="02020603050405020304" pitchFamily="18" charset="0"/>
              </a:rPr>
              <a:t> dans la page de résultats : titre, URL, extrait ou résumé.</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vérifie si  l'</a:t>
            </a:r>
            <a:r>
              <a:rPr lang="fr-FR" sz="1200" b="1" dirty="0">
                <a:latin typeface="Calibri" panose="020F0502020204030204" pitchFamily="34" charset="0"/>
                <a:ea typeface="Calibri" panose="020F0502020204030204" pitchFamily="34" charset="0"/>
                <a:cs typeface="Times New Roman" panose="02020603050405020304" pitchFamily="18" charset="0"/>
              </a:rPr>
              <a:t>auteur</a:t>
            </a:r>
            <a:r>
              <a:rPr lang="fr-FR" sz="1200" dirty="0">
                <a:latin typeface="Calibri" panose="020F0502020204030204" pitchFamily="34" charset="0"/>
                <a:ea typeface="Calibri" panose="020F0502020204030204" pitchFamily="34" charset="0"/>
                <a:cs typeface="Times New Roman" panose="02020603050405020304" pitchFamily="18" charset="0"/>
              </a:rPr>
              <a:t> est affilié à un </a:t>
            </a:r>
            <a:r>
              <a:rPr lang="fr-FR" sz="1200" b="1" dirty="0">
                <a:latin typeface="Calibri" panose="020F0502020204030204" pitchFamily="34" charset="0"/>
                <a:ea typeface="Calibri" panose="020F0502020204030204" pitchFamily="34" charset="0"/>
                <a:cs typeface="Times New Roman" panose="02020603050405020304" pitchFamily="18" charset="0"/>
              </a:rPr>
              <a:t>organisme</a:t>
            </a:r>
            <a:r>
              <a:rPr lang="fr-FR" sz="1200" dirty="0">
                <a:latin typeface="Calibri" panose="020F0502020204030204" pitchFamily="34" charset="0"/>
                <a:ea typeface="Calibri" panose="020F0502020204030204" pitchFamily="34" charset="0"/>
                <a:cs typeface="Times New Roman" panose="02020603050405020304" pitchFamily="18" charset="0"/>
              </a:rPr>
              <a:t> officiel,  à une entreprise privée ou est un particulier, si l'adresse de courriel de l'auteur est disponible.</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m’interroge sur la </a:t>
            </a:r>
            <a:r>
              <a:rPr lang="fr-FR" sz="1200" b="1" dirty="0">
                <a:latin typeface="Calibri" panose="020F0502020204030204" pitchFamily="34" charset="0"/>
                <a:ea typeface="Calibri" panose="020F0502020204030204" pitchFamily="34" charset="0"/>
                <a:cs typeface="Times New Roman" panose="02020603050405020304" pitchFamily="18" charset="0"/>
              </a:rPr>
              <a:t>fiabilité de la source : </a:t>
            </a:r>
            <a:r>
              <a:rPr lang="fr-FR" sz="1200" dirty="0">
                <a:latin typeface="Calibri" panose="020F0502020204030204" pitchFamily="34" charset="0"/>
                <a:ea typeface="Calibri" panose="020F0502020204030204" pitchFamily="34" charset="0"/>
                <a:cs typeface="Times New Roman" panose="02020603050405020304" pitchFamily="18" charset="0"/>
              </a:rPr>
              <a:t>je vérifie si le nom de l’auteur  du site est indiqué. Quelle est la </a:t>
            </a:r>
            <a:r>
              <a:rPr lang="fr-FR" sz="1200" b="1" dirty="0">
                <a:latin typeface="Calibri" panose="020F0502020204030204" pitchFamily="34" charset="0"/>
                <a:ea typeface="Calibri" panose="020F0502020204030204" pitchFamily="34" charset="0"/>
                <a:cs typeface="Times New Roman" panose="02020603050405020304" pitchFamily="18" charset="0"/>
              </a:rPr>
              <a:t>qualité de l’auteur</a:t>
            </a:r>
            <a:r>
              <a:rPr lang="fr-FR" sz="1200" dirty="0">
                <a:latin typeface="Calibri" panose="020F0502020204030204" pitchFamily="34" charset="0"/>
                <a:ea typeface="Calibri" panose="020F0502020204030204" pitchFamily="34" charset="0"/>
                <a:cs typeface="Times New Roman" panose="02020603050405020304" pitchFamily="18" charset="0"/>
              </a:rPr>
              <a:t> par rapport au sujet ? Ai-je des doutes sur la </a:t>
            </a:r>
            <a:r>
              <a:rPr lang="fr-FR" sz="1200" b="1" dirty="0">
                <a:latin typeface="Calibri" panose="020F0502020204030204" pitchFamily="34" charset="0"/>
                <a:ea typeface="Calibri" panose="020F0502020204030204" pitchFamily="34" charset="0"/>
                <a:cs typeface="Times New Roman" panose="02020603050405020304" pitchFamily="18" charset="0"/>
              </a:rPr>
              <a:t>crédibilité de l’auteur</a:t>
            </a:r>
            <a:r>
              <a:rPr lang="fr-FR" sz="12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note le </a:t>
            </a:r>
            <a:r>
              <a:rPr lang="fr-FR" sz="1200" b="1" dirty="0">
                <a:latin typeface="Calibri" panose="020F0502020204030204" pitchFamily="34" charset="0"/>
                <a:ea typeface="Calibri" panose="020F0502020204030204" pitchFamily="34" charset="0"/>
                <a:cs typeface="Times New Roman" panose="02020603050405020304" pitchFamily="18" charset="0"/>
              </a:rPr>
              <a:t>nom du site</a:t>
            </a:r>
            <a:r>
              <a:rPr lang="fr-FR" sz="1200" dirty="0">
                <a:latin typeface="Calibri" panose="020F0502020204030204" pitchFamily="34" charset="0"/>
                <a:ea typeface="Calibri" panose="020F0502020204030204" pitchFamily="34" charset="0"/>
                <a:cs typeface="Times New Roman" panose="02020603050405020304" pitchFamily="18" charset="0"/>
              </a:rPr>
              <a:t> et/ ou le titre de la page pour mieux comprendre quel est l’</a:t>
            </a:r>
            <a:r>
              <a:rPr lang="fr-FR" sz="1200" b="1" dirty="0">
                <a:latin typeface="Calibri" panose="020F0502020204030204" pitchFamily="34" charset="0"/>
                <a:ea typeface="Calibri" panose="020F0502020204030204" pitchFamily="34" charset="0"/>
                <a:cs typeface="Times New Roman" panose="02020603050405020304" pitchFamily="18" charset="0"/>
              </a:rPr>
              <a:t>objectif </a:t>
            </a:r>
            <a:r>
              <a:rPr lang="fr-FR" sz="1200" dirty="0">
                <a:latin typeface="Calibri" panose="020F0502020204030204" pitchFamily="34" charset="0"/>
                <a:ea typeface="Calibri" panose="020F0502020204030204" pitchFamily="34" charset="0"/>
                <a:cs typeface="Times New Roman" panose="02020603050405020304" pitchFamily="18" charset="0"/>
              </a:rPr>
              <a:t>du site.</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sais  s’il s’agit d’un  blog,  d’un site institutionnel.</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m’interroge sur le </a:t>
            </a:r>
            <a:r>
              <a:rPr lang="fr-FR" sz="1200" b="1" dirty="0">
                <a:latin typeface="Calibri" panose="020F0502020204030204" pitchFamily="34" charset="0"/>
                <a:ea typeface="Calibri" panose="020F0502020204030204" pitchFamily="34" charset="0"/>
                <a:cs typeface="Times New Roman" panose="02020603050405020304" pitchFamily="18" charset="0"/>
              </a:rPr>
              <a:t>public</a:t>
            </a:r>
            <a:r>
              <a:rPr lang="fr-FR" sz="1200" dirty="0">
                <a:latin typeface="Calibri" panose="020F0502020204030204" pitchFamily="34" charset="0"/>
                <a:ea typeface="Calibri" panose="020F0502020204030204" pitchFamily="34" charset="0"/>
                <a:cs typeface="Times New Roman" panose="02020603050405020304" pitchFamily="18" charset="0"/>
              </a:rPr>
              <a:t> visé par ce site.</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vérifie si une </a:t>
            </a:r>
            <a:r>
              <a:rPr lang="fr-FR" sz="1200" b="1" dirty="0">
                <a:latin typeface="Calibri" panose="020F0502020204030204" pitchFamily="34" charset="0"/>
                <a:ea typeface="Calibri" panose="020F0502020204030204" pitchFamily="34" charset="0"/>
                <a:cs typeface="Times New Roman" panose="02020603050405020304" pitchFamily="18" charset="0"/>
              </a:rPr>
              <a:t>date de publication </a:t>
            </a:r>
            <a:r>
              <a:rPr lang="fr-FR" sz="1200" dirty="0">
                <a:latin typeface="Calibri" panose="020F0502020204030204" pitchFamily="34" charset="0"/>
                <a:ea typeface="Calibri" panose="020F0502020204030204" pitchFamily="34" charset="0"/>
                <a:cs typeface="Times New Roman" panose="02020603050405020304" pitchFamily="18" charset="0"/>
              </a:rPr>
              <a:t>ou de mise à jour de la page apparait pour savoir si l’information est toujours d’</a:t>
            </a:r>
            <a:r>
              <a:rPr lang="fr-FR" sz="1200" b="1" dirty="0">
                <a:latin typeface="Calibri" panose="020F0502020204030204" pitchFamily="34" charset="0"/>
                <a:ea typeface="Calibri" panose="020F0502020204030204" pitchFamily="34" charset="0"/>
                <a:cs typeface="Times New Roman" panose="02020603050405020304" pitchFamily="18" charset="0"/>
              </a:rPr>
              <a:t>actualité</a:t>
            </a:r>
            <a:r>
              <a:rPr lang="fr-FR" sz="1200" b="1"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tabLst>
                <a:tab pos="457200" algn="l"/>
              </a:tabLst>
            </a:pPr>
            <a:endParaRPr lang="fr-F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200" dirty="0" smtClean="0">
                <a:latin typeface="Calibri" panose="020F0502020204030204" pitchFamily="34" charset="0"/>
                <a:ea typeface="Calibri" panose="020F0502020204030204" pitchFamily="34" charset="0"/>
                <a:cs typeface="Times New Roman" panose="02020603050405020304" pitchFamily="18" charset="0"/>
              </a:rPr>
              <a:t>Je </a:t>
            </a:r>
            <a:r>
              <a:rPr lang="fr-FR" sz="1200" dirty="0">
                <a:latin typeface="Calibri" panose="020F0502020204030204" pitchFamily="34" charset="0"/>
                <a:ea typeface="Calibri" panose="020F0502020204030204" pitchFamily="34" charset="0"/>
                <a:cs typeface="Times New Roman" panose="02020603050405020304" pitchFamily="18" charset="0"/>
              </a:rPr>
              <a:t>différencie l’information de la </a:t>
            </a:r>
            <a:r>
              <a:rPr lang="fr-FR" sz="1200" b="1" dirty="0">
                <a:latin typeface="Calibri" panose="020F0502020204030204" pitchFamily="34" charset="0"/>
                <a:ea typeface="Calibri" panose="020F0502020204030204" pitchFamily="34" charset="0"/>
                <a:cs typeface="Times New Roman" panose="02020603050405020304" pitchFamily="18" charset="0"/>
              </a:rPr>
              <a:t>publicité</a:t>
            </a:r>
            <a:r>
              <a:rPr lang="fr-FR" sz="1200" dirty="0">
                <a:latin typeface="Calibri" panose="020F0502020204030204" pitchFamily="34" charset="0"/>
                <a:ea typeface="Calibri" panose="020F0502020204030204" pitchFamily="34" charset="0"/>
                <a:cs typeface="Times New Roman" panose="02020603050405020304" pitchFamily="18" charset="0"/>
              </a:rPr>
              <a:t> : je regarde si un contenu publicitaire apparait  sur la page. La publicité nuit – elle  à la compréhension de l'information? </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vérifie si les </a:t>
            </a:r>
            <a:r>
              <a:rPr lang="fr-FR" sz="1200" b="1" dirty="0">
                <a:latin typeface="Calibri" panose="020F0502020204030204" pitchFamily="34" charset="0"/>
                <a:ea typeface="Calibri" panose="020F0502020204030204" pitchFamily="34" charset="0"/>
                <a:cs typeface="Times New Roman" panose="02020603050405020304" pitchFamily="18" charset="0"/>
              </a:rPr>
              <a:t>références sont citées</a:t>
            </a:r>
            <a:r>
              <a:rPr lang="fr-FR" sz="12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J’évalue la </a:t>
            </a:r>
            <a:r>
              <a:rPr lang="fr-FR" sz="1200" b="1" dirty="0">
                <a:latin typeface="Calibri" panose="020F0502020204030204" pitchFamily="34" charset="0"/>
                <a:ea typeface="Calibri" panose="020F0502020204030204" pitchFamily="34" charset="0"/>
                <a:cs typeface="Times New Roman" panose="02020603050405020304" pitchFamily="18" charset="0"/>
              </a:rPr>
              <a:t>partialité du document</a:t>
            </a:r>
            <a:r>
              <a:rPr lang="fr-FR" sz="1200" dirty="0">
                <a:latin typeface="Calibri" panose="020F0502020204030204" pitchFamily="34" charset="0"/>
                <a:ea typeface="Calibri" panose="020F0502020204030204" pitchFamily="34" charset="0"/>
                <a:cs typeface="Times New Roman" panose="02020603050405020304" pitchFamily="18" charset="0"/>
              </a:rPr>
              <a:t> : l'information semble –t-elle exacte et objective? </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vérifie si l’information  est une </a:t>
            </a:r>
            <a:r>
              <a:rPr lang="fr-FR" sz="1200" b="1" dirty="0">
                <a:latin typeface="Calibri" panose="020F0502020204030204" pitchFamily="34" charset="0"/>
                <a:ea typeface="Calibri" panose="020F0502020204030204" pitchFamily="34" charset="0"/>
                <a:cs typeface="Times New Roman" panose="02020603050405020304" pitchFamily="18" charset="0"/>
              </a:rPr>
              <a:t>information originale </a:t>
            </a:r>
            <a:r>
              <a:rPr lang="fr-FR" sz="1200" dirty="0">
                <a:latin typeface="Calibri" panose="020F0502020204030204" pitchFamily="34" charset="0"/>
                <a:ea typeface="Calibri" panose="020F0502020204030204" pitchFamily="34" charset="0"/>
                <a:cs typeface="Times New Roman" panose="02020603050405020304" pitchFamily="18" charset="0"/>
              </a:rPr>
              <a:t>ou de seconde main.</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m’interroge sur la </a:t>
            </a:r>
            <a:r>
              <a:rPr lang="fr-FR" sz="1200" b="1" dirty="0">
                <a:latin typeface="Calibri" panose="020F0502020204030204" pitchFamily="34" charset="0"/>
                <a:ea typeface="Calibri" panose="020F0502020204030204" pitchFamily="34" charset="0"/>
                <a:cs typeface="Times New Roman" panose="02020603050405020304" pitchFamily="18" charset="0"/>
              </a:rPr>
              <a:t>qualité des arguments</a:t>
            </a:r>
            <a:r>
              <a:rPr lang="fr-FR" sz="1200" dirty="0">
                <a:latin typeface="Calibri" panose="020F0502020204030204" pitchFamily="34" charset="0"/>
                <a:ea typeface="Calibri" panose="020F0502020204030204" pitchFamily="34" charset="0"/>
                <a:cs typeface="Times New Roman" panose="02020603050405020304" pitchFamily="18" charset="0"/>
              </a:rPr>
              <a:t>. L'information est- elle rédigée clairement?</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Je </a:t>
            </a:r>
            <a:r>
              <a:rPr lang="fr-FR" sz="1200" b="1" dirty="0">
                <a:latin typeface="Calibri" panose="020F0502020204030204" pitchFamily="34" charset="0"/>
                <a:ea typeface="Calibri" panose="020F0502020204030204" pitchFamily="34" charset="0"/>
                <a:cs typeface="Times New Roman" panose="02020603050405020304" pitchFamily="18" charset="0"/>
              </a:rPr>
              <a:t>confronte plusieurs sources </a:t>
            </a:r>
            <a:r>
              <a:rPr lang="fr-FR" sz="1200" dirty="0">
                <a:latin typeface="Calibri" panose="020F0502020204030204" pitchFamily="34" charset="0"/>
                <a:ea typeface="Calibri" panose="020F0502020204030204" pitchFamily="34" charset="0"/>
                <a:cs typeface="Times New Roman" panose="02020603050405020304" pitchFamily="18" charset="0"/>
              </a:rPr>
              <a:t>pour recouper les informations</a:t>
            </a:r>
            <a:r>
              <a:rPr lang="fr-FR" sz="12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endParaRPr lang="fr-F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fr-F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200" dirty="0" smtClean="0">
                <a:latin typeface="Calibri" panose="020F0502020204030204" pitchFamily="34" charset="0"/>
                <a:ea typeface="Calibri" panose="020F0502020204030204" pitchFamily="34" charset="0"/>
                <a:cs typeface="Times New Roman" panose="02020603050405020304" pitchFamily="18" charset="0"/>
              </a:rPr>
              <a:t>Une </a:t>
            </a:r>
            <a:r>
              <a:rPr lang="fr-FR" sz="1200" dirty="0">
                <a:latin typeface="Calibri" panose="020F0502020204030204" pitchFamily="34" charset="0"/>
                <a:ea typeface="Calibri" panose="020F0502020204030204" pitchFamily="34" charset="0"/>
                <a:cs typeface="Times New Roman" panose="02020603050405020304" pitchFamily="18" charset="0"/>
              </a:rPr>
              <a:t>partie de mon sujet est-elle  couverte par le document? </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Ces informations paraissent-ils répondre à la question posée? </a:t>
            </a:r>
          </a:p>
          <a:p>
            <a:pPr marL="342900" lvl="0" indent="-342900">
              <a:lnSpc>
                <a:spcPct val="107000"/>
              </a:lnSpc>
              <a:spcAft>
                <a:spcPts val="800"/>
              </a:spcAft>
              <a:buFont typeface="Arial" panose="020B0604020202020204" pitchFamily="34" charset="0"/>
              <a:buChar char="•"/>
              <a:tabLst>
                <a:tab pos="457200" algn="l"/>
              </a:tabLst>
            </a:pPr>
            <a:r>
              <a:rPr lang="fr-FR" sz="1200" dirty="0">
                <a:latin typeface="Calibri" panose="020F0502020204030204" pitchFamily="34" charset="0"/>
                <a:ea typeface="Calibri" panose="020F0502020204030204" pitchFamily="34" charset="0"/>
                <a:cs typeface="Times New Roman" panose="02020603050405020304" pitchFamily="18" charset="0"/>
              </a:rPr>
              <a:t>L’information est-elle  assez ou pas assez documentée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472144"/>
            <a:ext cx="12192000" cy="369332"/>
          </a:xfrm>
          <a:prstGeom prst="rect">
            <a:avLst/>
          </a:prstGeom>
          <a:solidFill>
            <a:schemeClr val="accent2">
              <a:lumMod val="20000"/>
              <a:lumOff val="80000"/>
            </a:schemeClr>
          </a:solidFill>
        </p:spPr>
        <p:txBody>
          <a:bodyPr wrap="square">
            <a:spAutoFit/>
          </a:bodyPr>
          <a:lstStyle/>
          <a:p>
            <a:r>
              <a:rPr lang="fr-FR" b="1" dirty="0" smtClean="0">
                <a:ea typeface="Calibri" panose="020F0502020204030204" pitchFamily="34" charset="0"/>
                <a:cs typeface="Arial" panose="020B0604020202020204" pitchFamily="34" charset="0"/>
              </a:rPr>
              <a:t>J’identifie la source </a:t>
            </a:r>
            <a:r>
              <a:rPr lang="fr-FR" sz="1400" b="1" dirty="0">
                <a:ea typeface="Calibri" panose="020F0502020204030204" pitchFamily="34" charset="0"/>
                <a:cs typeface="Arial" panose="020B0604020202020204" pitchFamily="34" charset="0"/>
              </a:rPr>
              <a:t> </a:t>
            </a:r>
            <a:endParaRPr lang="fr-FR" sz="1400" b="1" dirty="0"/>
          </a:p>
        </p:txBody>
      </p:sp>
      <p:sp>
        <p:nvSpPr>
          <p:cNvPr id="7" name="Rectangle 6"/>
          <p:cNvSpPr/>
          <p:nvPr/>
        </p:nvSpPr>
        <p:spPr>
          <a:xfrm>
            <a:off x="0" y="3410517"/>
            <a:ext cx="12192000" cy="369332"/>
          </a:xfrm>
          <a:prstGeom prst="rect">
            <a:avLst/>
          </a:prstGeom>
          <a:solidFill>
            <a:schemeClr val="accent2">
              <a:lumMod val="20000"/>
              <a:lumOff val="80000"/>
            </a:schemeClr>
          </a:solidFill>
        </p:spPr>
        <p:txBody>
          <a:bodyPr wrap="square">
            <a:spAutoFit/>
          </a:bodyPr>
          <a:lstStyle/>
          <a:p>
            <a:r>
              <a:rPr lang="fr-FR" b="1" dirty="0">
                <a:ea typeface="Calibri" panose="020F0502020204030204" pitchFamily="34" charset="0"/>
                <a:cs typeface="Arial" panose="020B0604020202020204" pitchFamily="34" charset="0"/>
              </a:rPr>
              <a:t>J’évalue la fiabilité de </a:t>
            </a:r>
            <a:r>
              <a:rPr lang="fr-FR" b="1" dirty="0" smtClean="0">
                <a:ea typeface="Calibri" panose="020F0502020204030204" pitchFamily="34" charset="0"/>
                <a:cs typeface="Arial" panose="020B0604020202020204" pitchFamily="34" charset="0"/>
              </a:rPr>
              <a:t>l’information</a:t>
            </a:r>
            <a:endParaRPr lang="fr-FR" b="1" dirty="0"/>
          </a:p>
        </p:txBody>
      </p:sp>
      <p:sp>
        <p:nvSpPr>
          <p:cNvPr id="8" name="Rectangle 7"/>
          <p:cNvSpPr/>
          <p:nvPr/>
        </p:nvSpPr>
        <p:spPr>
          <a:xfrm>
            <a:off x="0" y="5452902"/>
            <a:ext cx="12192000" cy="369332"/>
          </a:xfrm>
          <a:prstGeom prst="rect">
            <a:avLst/>
          </a:prstGeom>
          <a:solidFill>
            <a:schemeClr val="accent2">
              <a:lumMod val="20000"/>
              <a:lumOff val="80000"/>
            </a:schemeClr>
          </a:solidFill>
        </p:spPr>
        <p:txBody>
          <a:bodyPr wrap="square">
            <a:spAutoFit/>
          </a:bodyPr>
          <a:lstStyle/>
          <a:p>
            <a:r>
              <a:rPr lang="fr-FR" b="1" dirty="0">
                <a:ea typeface="Calibri" panose="020F0502020204030204" pitchFamily="34" charset="0"/>
                <a:cs typeface="Arial" panose="020B0604020202020204" pitchFamily="34" charset="0"/>
              </a:rPr>
              <a:t>J’évalue l’utilité de l’information pour mon </a:t>
            </a:r>
            <a:r>
              <a:rPr lang="fr-FR" b="1" dirty="0" smtClean="0">
                <a:ea typeface="Calibri" panose="020F0502020204030204" pitchFamily="34" charset="0"/>
                <a:cs typeface="Arial" panose="020B0604020202020204" pitchFamily="34" charset="0"/>
              </a:rPr>
              <a:t>projet</a:t>
            </a:r>
            <a:endParaRPr lang="fr-FR" b="1" dirty="0"/>
          </a:p>
        </p:txBody>
      </p:sp>
      <p:pic>
        <p:nvPicPr>
          <p:cNvPr id="9" name="Image 8"/>
          <p:cNvPicPr>
            <a:picLocks noChangeAspect="1"/>
          </p:cNvPicPr>
          <p:nvPr/>
        </p:nvPicPr>
        <p:blipFill>
          <a:blip r:embed="rId3"/>
          <a:stretch>
            <a:fillRect/>
          </a:stretch>
        </p:blipFill>
        <p:spPr>
          <a:xfrm>
            <a:off x="10334301" y="128173"/>
            <a:ext cx="1590675" cy="1057275"/>
          </a:xfrm>
          <a:prstGeom prst="rect">
            <a:avLst/>
          </a:prstGeom>
        </p:spPr>
      </p:pic>
    </p:spTree>
    <p:extLst>
      <p:ext uri="{BB962C8B-B14F-4D97-AF65-F5344CB8AC3E}">
        <p14:creationId xmlns:p14="http://schemas.microsoft.com/office/powerpoint/2010/main" val="34612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ChangeArrowheads="1"/>
          </p:cNvSpPr>
          <p:nvPr/>
        </p:nvSpPr>
        <p:spPr bwMode="auto">
          <a:xfrm>
            <a:off x="1757364" y="4065588"/>
            <a:ext cx="5634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400">
              <a:solidFill>
                <a:srgbClr val="00B050"/>
              </a:solidFill>
              <a:latin typeface="Arial" panose="020B0604020202020204" pitchFamily="34" charset="0"/>
            </a:endParaRPr>
          </a:p>
        </p:txBody>
      </p:sp>
      <p:sp>
        <p:nvSpPr>
          <p:cNvPr id="4" name="Rectangle 3"/>
          <p:cNvSpPr/>
          <p:nvPr/>
        </p:nvSpPr>
        <p:spPr>
          <a:xfrm>
            <a:off x="436728" y="1396690"/>
            <a:ext cx="11313994" cy="3970318"/>
          </a:xfrm>
          <a:prstGeom prst="rect">
            <a:avLst/>
          </a:prstGeom>
          <a:solidFill>
            <a:schemeClr val="bg1">
              <a:lumMod val="85000"/>
              <a:alpha val="83000"/>
            </a:schemeClr>
          </a:solidFill>
          <a:ln w="28575">
            <a:solidFill>
              <a:schemeClr val="bg2">
                <a:lumMod val="25000"/>
              </a:schemeClr>
            </a:solidFill>
          </a:ln>
          <a:effectLst>
            <a:glow rad="63500">
              <a:schemeClr val="accent3">
                <a:satMod val="175000"/>
                <a:alpha val="40000"/>
              </a:schemeClr>
            </a:glow>
          </a:effectLst>
        </p:spPr>
        <p:txBody>
          <a:bodyPr wrap="square">
            <a:spAutoFit/>
          </a:bodyPr>
          <a:lstStyle/>
          <a:p>
            <a:pPr lvl="1" algn="ctr"/>
            <a:r>
              <a:rPr lang="fr-FR" sz="4400" b="1" dirty="0" smtClean="0">
                <a:solidFill>
                  <a:srgbClr val="0000FF"/>
                </a:solidFill>
                <a:ea typeface="MS Mincho" panose="02020609040205080304" pitchFamily="49" charset="-128"/>
                <a:cs typeface="Times New Roman" panose="02020603050405020304" pitchFamily="18" charset="0"/>
              </a:rPr>
              <a:t>PLAN</a:t>
            </a:r>
          </a:p>
          <a:p>
            <a:pPr marL="742950" lvl="1" indent="-285750">
              <a:buFont typeface="Wingdings" panose="05000000000000000000" pitchFamily="2" charset="2"/>
              <a:buChar char="Ø"/>
            </a:pPr>
            <a:endParaRPr lang="fr-FR" dirty="0">
              <a:solidFill>
                <a:srgbClr val="0000FF"/>
              </a:solidFill>
              <a:ea typeface="MS Mincho" panose="02020609040205080304" pitchFamily="49" charset="-128"/>
              <a:cs typeface="Times New Roman" panose="02020603050405020304" pitchFamily="18" charset="0"/>
            </a:endParaRPr>
          </a:p>
          <a:p>
            <a:pPr marL="800100" lvl="1" indent="-342900">
              <a:buFont typeface="+mj-lt"/>
              <a:buAutoNum type="arabicPeriod"/>
            </a:pPr>
            <a:r>
              <a:rPr lang="fr-FR" sz="2800" b="1" dirty="0" smtClean="0">
                <a:solidFill>
                  <a:srgbClr val="FF0000"/>
                </a:solidFill>
                <a:ea typeface="MS Mincho" panose="02020609040205080304" pitchFamily="49" charset="-128"/>
                <a:cs typeface="Times New Roman" panose="02020603050405020304" pitchFamily="18" charset="0"/>
              </a:rPr>
              <a:t>Evaluer </a:t>
            </a:r>
            <a:r>
              <a:rPr lang="fr-FR" sz="2800" b="1" dirty="0">
                <a:solidFill>
                  <a:srgbClr val="FF0000"/>
                </a:solidFill>
                <a:ea typeface="MS Mincho" panose="02020609040205080304" pitchFamily="49" charset="-128"/>
                <a:cs typeface="Times New Roman" panose="02020603050405020304" pitchFamily="18" charset="0"/>
              </a:rPr>
              <a:t>la fiabilité  et l’utilité  de l’information trouvée sur internet</a:t>
            </a:r>
            <a:r>
              <a:rPr lang="fr-FR" sz="2800" dirty="0" smtClean="0">
                <a:solidFill>
                  <a:srgbClr val="FF0000"/>
                </a:solidFill>
                <a:ea typeface="MS Mincho" panose="02020609040205080304" pitchFamily="49" charset="-128"/>
                <a:cs typeface="Times New Roman" panose="02020603050405020304" pitchFamily="18" charset="0"/>
              </a:rPr>
              <a:t>.</a:t>
            </a:r>
          </a:p>
          <a:p>
            <a:pPr marL="800100" lvl="1" indent="-342900">
              <a:buFont typeface="+mj-lt"/>
              <a:buAutoNum type="arabicPeriod"/>
            </a:pPr>
            <a:r>
              <a:rPr lang="fr-FR" sz="2800" dirty="0">
                <a:solidFill>
                  <a:srgbClr val="0000FF"/>
                </a:solidFill>
                <a:ea typeface="MS Mincho" panose="02020609040205080304" pitchFamily="49" charset="-128"/>
                <a:cs typeface="Times New Roman" panose="02020603050405020304" pitchFamily="18" charset="0"/>
              </a:rPr>
              <a:t>Savoir interroger des sources </a:t>
            </a:r>
            <a:r>
              <a:rPr lang="fr-FR" sz="2800" dirty="0" smtClean="0">
                <a:solidFill>
                  <a:srgbClr val="0000FF"/>
                </a:solidFill>
                <a:ea typeface="MS Mincho" panose="02020609040205080304" pitchFamily="49" charset="-128"/>
                <a:cs typeface="Times New Roman" panose="02020603050405020304" pitchFamily="18" charset="0"/>
              </a:rPr>
              <a:t>d’informations</a:t>
            </a:r>
          </a:p>
          <a:p>
            <a:pPr marL="800100" lvl="1" indent="-342900">
              <a:buFont typeface="+mj-lt"/>
              <a:buAutoNum type="arabicPeriod"/>
            </a:pPr>
            <a:r>
              <a:rPr lang="fr-FR" sz="2800" dirty="0" smtClean="0">
                <a:solidFill>
                  <a:srgbClr val="0000FF"/>
                </a:solidFill>
                <a:ea typeface="Calibri" panose="020F0502020204030204" pitchFamily="34" charset="0"/>
                <a:cs typeface="Times New Roman" panose="02020603050405020304" pitchFamily="18" charset="0"/>
              </a:rPr>
              <a:t>Utiliser </a:t>
            </a:r>
            <a:r>
              <a:rPr lang="fr-FR" sz="2800" dirty="0">
                <a:solidFill>
                  <a:srgbClr val="0000FF"/>
                </a:solidFill>
                <a:ea typeface="Calibri" panose="020F0502020204030204" pitchFamily="34" charset="0"/>
                <a:cs typeface="Times New Roman" panose="02020603050405020304" pitchFamily="18" charset="0"/>
              </a:rPr>
              <a:t>une plate - forme d’écriture collaborative </a:t>
            </a:r>
            <a:r>
              <a:rPr lang="fr-FR" sz="2800" dirty="0" smtClean="0">
                <a:solidFill>
                  <a:srgbClr val="0000FF"/>
                </a:solidFill>
                <a:ea typeface="Calibri" panose="020F0502020204030204" pitchFamily="34" charset="0"/>
                <a:cs typeface="Times New Roman" panose="02020603050405020304" pitchFamily="18" charset="0"/>
              </a:rPr>
              <a:t>synchrone</a:t>
            </a:r>
          </a:p>
          <a:p>
            <a:pPr marL="800100" lvl="1" indent="-342900">
              <a:buFont typeface="+mj-lt"/>
              <a:buAutoNum type="arabicPeriod"/>
            </a:pPr>
            <a:r>
              <a:rPr lang="fr-FR" sz="2800" dirty="0">
                <a:solidFill>
                  <a:srgbClr val="0000FF"/>
                </a:solidFill>
              </a:rPr>
              <a:t>Acquérir la possibilité de coopérer et de  réaliser des </a:t>
            </a:r>
            <a:r>
              <a:rPr lang="fr-FR" sz="2800" dirty="0" smtClean="0">
                <a:solidFill>
                  <a:srgbClr val="0000FF"/>
                </a:solidFill>
              </a:rPr>
              <a:t>projets</a:t>
            </a:r>
          </a:p>
          <a:p>
            <a:pPr marL="800100" lvl="1" indent="-342900">
              <a:buFont typeface="+mj-lt"/>
              <a:buAutoNum type="arabicPeriod"/>
            </a:pPr>
            <a:r>
              <a:rPr lang="fr-FR" sz="2800" dirty="0">
                <a:solidFill>
                  <a:srgbClr val="0000FF"/>
                </a:solidFill>
              </a:rPr>
              <a:t>Réaliser  un croquis de l’organisation du territoire </a:t>
            </a:r>
            <a:r>
              <a:rPr lang="fr-FR" sz="2800" dirty="0" smtClean="0">
                <a:solidFill>
                  <a:srgbClr val="0000FF"/>
                </a:solidFill>
              </a:rPr>
              <a:t>régional</a:t>
            </a:r>
            <a:endParaRPr lang="fr-FR" sz="2800" dirty="0">
              <a:solidFill>
                <a:srgbClr val="0000FF"/>
              </a:solidFill>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pPr>
            <a:endParaRPr lang="fr-FR" sz="3200" dirty="0">
              <a:solidFill>
                <a:prstClr val="black"/>
              </a:solidFill>
              <a:ea typeface="MS Mincho" panose="02020609040205080304" pitchFamily="49" charset="-128"/>
              <a:cs typeface="Times New Roman" panose="02020603050405020304" pitchFamily="18" charset="0"/>
            </a:endParaRPr>
          </a:p>
          <a:p>
            <a:pPr lvl="1"/>
            <a:endParaRPr lang="fr-FR" dirty="0">
              <a:solidFill>
                <a:prstClr val="black"/>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57407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28348087"/>
              </p:ext>
            </p:extLst>
          </p:nvPr>
        </p:nvGraphicFramePr>
        <p:xfrm>
          <a:off x="200296" y="452846"/>
          <a:ext cx="11861075"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1479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nvPr>
        </p:nvGraphicFramePr>
        <p:xfrm>
          <a:off x="5554640" y="2074458"/>
          <a:ext cx="8719782" cy="332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p:cNvGraphicFramePr/>
          <p:nvPr>
            <p:extLst>
              <p:ext uri="{D42A27DB-BD31-4B8C-83A1-F6EECF244321}">
                <p14:modId xmlns:p14="http://schemas.microsoft.com/office/powerpoint/2010/main" val="257686477"/>
              </p:ext>
            </p:extLst>
          </p:nvPr>
        </p:nvGraphicFramePr>
        <p:xfrm>
          <a:off x="0" y="1183690"/>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itre 1"/>
          <p:cNvSpPr txBox="1">
            <a:spLocks/>
          </p:cNvSpPr>
          <p:nvPr/>
        </p:nvSpPr>
        <p:spPr>
          <a:xfrm>
            <a:off x="261775" y="213220"/>
            <a:ext cx="9036050" cy="704158"/>
          </a:xfrm>
          <a:prstGeom prst="rect">
            <a:avLst/>
          </a:prstGeom>
          <a:gradFill flip="none" rotWithShape="1">
            <a:gsLst>
              <a:gs pos="27250">
                <a:srgbClr val="C7E1FC"/>
              </a:gs>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rgbClr val="66CC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4000" b="1" dirty="0" smtClean="0">
                <a:solidFill>
                  <a:srgbClr val="0000FF"/>
                </a:solidFill>
                <a:latin typeface="Cambria" panose="02040503050406030204" pitchFamily="18" charset="0"/>
              </a:rPr>
              <a:t>Première partie - Habiter la France</a:t>
            </a:r>
            <a:endParaRPr lang="fr-FR" altLang="fr-FR" sz="4000" dirty="0" smtClean="0">
              <a:solidFill>
                <a:srgbClr val="0000FF"/>
              </a:solidFill>
              <a:latin typeface="Cambria" panose="02040503050406030204" pitchFamily="18" charset="0"/>
            </a:endParaRPr>
          </a:p>
        </p:txBody>
      </p:sp>
      <p:sp>
        <p:nvSpPr>
          <p:cNvPr id="10" name="Rectangle 9"/>
          <p:cNvSpPr/>
          <p:nvPr/>
        </p:nvSpPr>
        <p:spPr>
          <a:xfrm>
            <a:off x="8862711" y="738023"/>
            <a:ext cx="1524000" cy="68326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rgbClr val="66CCFF"/>
            </a:solidFill>
          </a:ln>
        </p:spPr>
        <p:txBody>
          <a:bodyPr wrap="square">
            <a:spAutoFit/>
          </a:bodyPr>
          <a:lstStyle/>
          <a:p>
            <a:pPr>
              <a:lnSpc>
                <a:spcPct val="80000"/>
              </a:lnSpc>
              <a:defRPr/>
            </a:pPr>
            <a:r>
              <a:rPr lang="fr-FR" altLang="fr-FR" sz="2400" dirty="0">
                <a:solidFill>
                  <a:srgbClr val="0000FF"/>
                </a:solidFill>
                <a:latin typeface="Cambria" panose="02040503050406030204" pitchFamily="18" charset="0"/>
              </a:rPr>
              <a:t>Thème 2</a:t>
            </a:r>
          </a:p>
          <a:p>
            <a:pPr>
              <a:lnSpc>
                <a:spcPct val="80000"/>
              </a:lnSpc>
              <a:defRPr/>
            </a:pPr>
            <a:r>
              <a:rPr lang="fr-FR" altLang="fr-FR" sz="2400" dirty="0">
                <a:solidFill>
                  <a:srgbClr val="0000FF"/>
                </a:solidFill>
                <a:latin typeface="Cambria" panose="02040503050406030204" pitchFamily="18" charset="0"/>
              </a:rPr>
              <a:t>La région</a:t>
            </a:r>
          </a:p>
        </p:txBody>
      </p:sp>
    </p:spTree>
    <p:extLst>
      <p:ext uri="{BB962C8B-B14F-4D97-AF65-F5344CB8AC3E}">
        <p14:creationId xmlns:p14="http://schemas.microsoft.com/office/powerpoint/2010/main" val="2467871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450181" y="1067919"/>
            <a:ext cx="9153116" cy="5406904"/>
          </a:xfrm>
          <a:prstGeom prst="rect">
            <a:avLst/>
          </a:prstGeom>
        </p:spPr>
      </p:pic>
      <p:pic>
        <p:nvPicPr>
          <p:cNvPr id="8" name="Image 7"/>
          <p:cNvPicPr>
            <a:picLocks noChangeAspect="1"/>
          </p:cNvPicPr>
          <p:nvPr/>
        </p:nvPicPr>
        <p:blipFill>
          <a:blip r:embed="rId3"/>
          <a:stretch>
            <a:fillRect/>
          </a:stretch>
        </p:blipFill>
        <p:spPr>
          <a:xfrm>
            <a:off x="8038419" y="455911"/>
            <a:ext cx="3518263" cy="785134"/>
          </a:xfrm>
          <a:prstGeom prst="rect">
            <a:avLst/>
          </a:prstGeom>
        </p:spPr>
      </p:pic>
      <p:sp>
        <p:nvSpPr>
          <p:cNvPr id="9" name="Rectangle 8"/>
          <p:cNvSpPr/>
          <p:nvPr/>
        </p:nvSpPr>
        <p:spPr>
          <a:xfrm>
            <a:off x="179706" y="237389"/>
            <a:ext cx="3843653" cy="437043"/>
          </a:xfrm>
          <a:prstGeom prst="rect">
            <a:avLst/>
          </a:prstGeom>
          <a:solidFill>
            <a:schemeClr val="accent6">
              <a:lumMod val="20000"/>
              <a:lumOff val="80000"/>
            </a:schemeClr>
          </a:solidFill>
        </p:spPr>
        <p:txBody>
          <a:bodyPr wrap="square">
            <a:spAutoFit/>
          </a:bodyPr>
          <a:lstStyle/>
          <a:p>
            <a:pPr eaLnBrk="1" hangingPunct="1">
              <a:lnSpc>
                <a:spcPct val="80000"/>
              </a:lnSpc>
              <a:defRPr/>
            </a:pPr>
            <a:r>
              <a:rPr lang="fr-FR" altLang="fr-FR" sz="2800" b="1" dirty="0" smtClean="0">
                <a:solidFill>
                  <a:srgbClr val="FF0000"/>
                </a:solidFill>
                <a:latin typeface="Cambria" panose="02040503050406030204" pitchFamily="18" charset="0"/>
              </a:rPr>
              <a:t>Rappel du programme</a:t>
            </a:r>
            <a:endParaRPr lang="fr-FR" altLang="fr-FR" sz="28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274334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167356"/>
            <a:ext cx="6555819" cy="2776141"/>
          </a:xfrm>
          <a:prstGeom prst="rect">
            <a:avLst/>
          </a:prstGeom>
        </p:spPr>
      </p:pic>
      <p:pic>
        <p:nvPicPr>
          <p:cNvPr id="5" name="Image 4"/>
          <p:cNvPicPr>
            <a:picLocks noChangeAspect="1"/>
          </p:cNvPicPr>
          <p:nvPr/>
        </p:nvPicPr>
        <p:blipFill>
          <a:blip r:embed="rId3"/>
          <a:stretch>
            <a:fillRect/>
          </a:stretch>
        </p:blipFill>
        <p:spPr>
          <a:xfrm>
            <a:off x="123144" y="3013166"/>
            <a:ext cx="6308404" cy="3750699"/>
          </a:xfrm>
          <a:prstGeom prst="rect">
            <a:avLst/>
          </a:prstGeom>
        </p:spPr>
      </p:pic>
      <p:pic>
        <p:nvPicPr>
          <p:cNvPr id="6" name="Image 5"/>
          <p:cNvPicPr>
            <a:picLocks noChangeAspect="1"/>
          </p:cNvPicPr>
          <p:nvPr/>
        </p:nvPicPr>
        <p:blipFill>
          <a:blip r:embed="rId4"/>
          <a:stretch>
            <a:fillRect/>
          </a:stretch>
        </p:blipFill>
        <p:spPr>
          <a:xfrm>
            <a:off x="9344297" y="5119539"/>
            <a:ext cx="2264637" cy="505375"/>
          </a:xfrm>
          <a:prstGeom prst="rect">
            <a:avLst/>
          </a:prstGeom>
        </p:spPr>
      </p:pic>
      <p:pic>
        <p:nvPicPr>
          <p:cNvPr id="7" name="Image 6"/>
          <p:cNvPicPr>
            <a:picLocks noChangeAspect="1"/>
          </p:cNvPicPr>
          <p:nvPr/>
        </p:nvPicPr>
        <p:blipFill>
          <a:blip r:embed="rId5"/>
          <a:stretch>
            <a:fillRect/>
          </a:stretch>
        </p:blipFill>
        <p:spPr>
          <a:xfrm>
            <a:off x="6830954" y="609600"/>
            <a:ext cx="5285898" cy="2020388"/>
          </a:xfrm>
          <a:prstGeom prst="rect">
            <a:avLst/>
          </a:prstGeom>
        </p:spPr>
      </p:pic>
      <p:pic>
        <p:nvPicPr>
          <p:cNvPr id="8" name="Image 7"/>
          <p:cNvPicPr>
            <a:picLocks noChangeAspect="1"/>
          </p:cNvPicPr>
          <p:nvPr/>
        </p:nvPicPr>
        <p:blipFill>
          <a:blip r:embed="rId6"/>
          <a:stretch>
            <a:fillRect/>
          </a:stretch>
        </p:blipFill>
        <p:spPr>
          <a:xfrm>
            <a:off x="6896491" y="2629988"/>
            <a:ext cx="5295509" cy="1915886"/>
          </a:xfrm>
          <a:prstGeom prst="rect">
            <a:avLst/>
          </a:prstGeom>
        </p:spPr>
      </p:pic>
    </p:spTree>
    <p:extLst>
      <p:ext uri="{BB962C8B-B14F-4D97-AF65-F5344CB8AC3E}">
        <p14:creationId xmlns:p14="http://schemas.microsoft.com/office/powerpoint/2010/main" val="1408767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 y="729548"/>
            <a:ext cx="12192000" cy="369332"/>
          </a:xfrm>
          <a:prstGeom prst="rect">
            <a:avLst/>
          </a:prstGeom>
          <a:solidFill>
            <a:schemeClr val="accent4"/>
          </a:solidFill>
        </p:spPr>
        <p:txBody>
          <a:bodyPr wrap="square">
            <a:spAutoFit/>
          </a:bodyPr>
          <a:lstStyle/>
          <a:p>
            <a:r>
              <a:rPr lang="fr-FR" b="1" dirty="0" smtClean="0"/>
              <a:t>Traitement de  </a:t>
            </a:r>
            <a:r>
              <a:rPr lang="fr-FR" b="1" dirty="0"/>
              <a:t>l’information </a:t>
            </a:r>
            <a:r>
              <a:rPr lang="fr-FR" b="1" dirty="0" smtClean="0"/>
              <a:t>sur tout support</a:t>
            </a:r>
            <a:r>
              <a:rPr lang="fr-FR" b="1" dirty="0"/>
              <a:t> </a:t>
            </a:r>
            <a:r>
              <a:rPr lang="fr-FR" b="1" dirty="0" smtClean="0"/>
              <a:t> et évaluer la qualité de l’information et sa fiabilité:</a:t>
            </a:r>
            <a:endParaRPr lang="fr-FR" dirty="0"/>
          </a:p>
        </p:txBody>
      </p:sp>
      <p:sp>
        <p:nvSpPr>
          <p:cNvPr id="10" name="Rectangle 9"/>
          <p:cNvSpPr/>
          <p:nvPr/>
        </p:nvSpPr>
        <p:spPr>
          <a:xfrm>
            <a:off x="60960" y="1442419"/>
            <a:ext cx="7106756" cy="1754326"/>
          </a:xfrm>
          <a:prstGeom prst="rect">
            <a:avLst/>
          </a:prstGeom>
          <a:noFill/>
        </p:spPr>
        <p:txBody>
          <a:bodyPr wrap="square">
            <a:spAutoFit/>
          </a:bodyPr>
          <a:lstStyle/>
          <a:p>
            <a:r>
              <a:rPr lang="fr-FR" b="1" i="1" dirty="0" smtClean="0">
                <a:solidFill>
                  <a:srgbClr val="0000FF"/>
                </a:solidFill>
              </a:rPr>
              <a:t>«Il sait confronter les différentes sources d’information et </a:t>
            </a:r>
          </a:p>
          <a:p>
            <a:r>
              <a:rPr lang="fr-FR" b="1" i="1" dirty="0" smtClean="0">
                <a:solidFill>
                  <a:srgbClr val="0000FF"/>
                </a:solidFill>
              </a:rPr>
              <a:t>s’interroger sur la crédibilité qu’on peut s’accorder à ces sources »</a:t>
            </a:r>
          </a:p>
          <a:p>
            <a:r>
              <a:rPr lang="fr-FR" b="1" dirty="0" smtClean="0">
                <a:solidFill>
                  <a:srgbClr val="0000FF"/>
                </a:solidFill>
              </a:rPr>
              <a:t>« </a:t>
            </a:r>
            <a:r>
              <a:rPr lang="fr-FR" b="1" i="1" dirty="0" smtClean="0">
                <a:solidFill>
                  <a:srgbClr val="0000FF"/>
                </a:solidFill>
              </a:rPr>
              <a:t>Il </a:t>
            </a:r>
            <a:r>
              <a:rPr lang="fr-FR" b="1" i="1" dirty="0">
                <a:solidFill>
                  <a:srgbClr val="0000FF"/>
                </a:solidFill>
              </a:rPr>
              <a:t>est conscient de la complexité de ce champ dans les sociétés contemporaines </a:t>
            </a:r>
            <a:r>
              <a:rPr lang="fr-FR" b="1" i="1" dirty="0" smtClean="0">
                <a:solidFill>
                  <a:srgbClr val="0000FF"/>
                </a:solidFill>
              </a:rPr>
              <a:t>et </a:t>
            </a:r>
            <a:r>
              <a:rPr lang="fr-FR" b="1" i="1" dirty="0">
                <a:solidFill>
                  <a:srgbClr val="0000FF"/>
                </a:solidFill>
              </a:rPr>
              <a:t>de la nécessité d’être un récepteur et un utilisateur </a:t>
            </a:r>
            <a:endParaRPr lang="fr-FR" b="1" i="1" dirty="0" smtClean="0">
              <a:solidFill>
                <a:srgbClr val="0000FF"/>
              </a:solidFill>
            </a:endParaRPr>
          </a:p>
          <a:p>
            <a:r>
              <a:rPr lang="fr-FR" b="1" i="1" dirty="0" smtClean="0">
                <a:solidFill>
                  <a:srgbClr val="0000FF"/>
                </a:solidFill>
              </a:rPr>
              <a:t>critique </a:t>
            </a:r>
            <a:r>
              <a:rPr lang="fr-FR" b="1" i="1" dirty="0">
                <a:solidFill>
                  <a:srgbClr val="0000FF"/>
                </a:solidFill>
              </a:rPr>
              <a:t>et honnête </a:t>
            </a:r>
            <a:r>
              <a:rPr lang="fr-FR" b="1" i="1" dirty="0" smtClean="0">
                <a:solidFill>
                  <a:srgbClr val="0000FF"/>
                </a:solidFill>
              </a:rPr>
              <a:t> de l’information</a:t>
            </a:r>
            <a:r>
              <a:rPr lang="fr-FR" b="1" dirty="0" smtClean="0">
                <a:solidFill>
                  <a:srgbClr val="0000FF"/>
                </a:solidFill>
              </a:rPr>
              <a:t> »</a:t>
            </a:r>
            <a:endParaRPr lang="fr-FR" b="1" i="1" dirty="0" smtClean="0">
              <a:solidFill>
                <a:srgbClr val="0000FF"/>
              </a:solidFill>
            </a:endParaRPr>
          </a:p>
          <a:p>
            <a:r>
              <a:rPr lang="fr-FR" dirty="0" smtClean="0">
                <a:solidFill>
                  <a:srgbClr val="0000FF"/>
                </a:solidFill>
              </a:rPr>
              <a:t>Projet du socle commun</a:t>
            </a:r>
            <a:endParaRPr lang="fr-FR" dirty="0">
              <a:solidFill>
                <a:srgbClr val="0000FF"/>
              </a:solidFill>
            </a:endParaRPr>
          </a:p>
        </p:txBody>
      </p:sp>
      <p:sp>
        <p:nvSpPr>
          <p:cNvPr id="11" name="Rectangle 10"/>
          <p:cNvSpPr/>
          <p:nvPr/>
        </p:nvSpPr>
        <p:spPr>
          <a:xfrm>
            <a:off x="-85726" y="115644"/>
            <a:ext cx="11493532" cy="42165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Blip>
                <a:blip r:embed="rId2"/>
              </a:buBlip>
            </a:pPr>
            <a:r>
              <a:rPr lang="fr-FR" sz="2000" b="1" u="sng" dirty="0">
                <a:solidFill>
                  <a:srgbClr val="0070C0"/>
                </a:solidFill>
                <a:latin typeface="Verdana" panose="020B0604030504040204" pitchFamily="34" charset="0"/>
                <a:ea typeface="Times New Roman" panose="02020603050405020304" pitchFamily="18" charset="0"/>
                <a:cs typeface="Times" panose="02020603050405020304" pitchFamily="18" charset="0"/>
              </a:rPr>
              <a:t>Maîtriser les techniques </a:t>
            </a:r>
            <a:r>
              <a:rPr lang="fr-FR" sz="2000" b="1" u="sng" dirty="0" smtClean="0">
                <a:solidFill>
                  <a:srgbClr val="0070C0"/>
                </a:solidFill>
                <a:latin typeface="Verdana" panose="020B0604030504040204" pitchFamily="34" charset="0"/>
                <a:ea typeface="Times New Roman" panose="02020603050405020304" pitchFamily="18" charset="0"/>
                <a:cs typeface="Times" panose="02020603050405020304" pitchFamily="18" charset="0"/>
              </a:rPr>
              <a:t>usuelles  de l’information et  de la documentation</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7403690" y="1221192"/>
            <a:ext cx="4651831" cy="5620209"/>
          </a:xfrm>
          <a:prstGeom prst="rect">
            <a:avLst/>
          </a:prstGeom>
        </p:spPr>
      </p:pic>
    </p:spTree>
    <p:extLst>
      <p:ext uri="{BB962C8B-B14F-4D97-AF65-F5344CB8AC3E}">
        <p14:creationId xmlns:p14="http://schemas.microsoft.com/office/powerpoint/2010/main" val="369845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111344"/>
            <a:ext cx="11480800" cy="3724096"/>
          </a:xfrm>
          <a:prstGeom prst="rect">
            <a:avLst/>
          </a:prstGeom>
          <a:solidFill>
            <a:schemeClr val="bg2"/>
          </a:solidFill>
        </p:spPr>
        <p:txBody>
          <a:bodyPr wrap="square">
            <a:spAutoFit/>
          </a:bodyPr>
          <a:lstStyle/>
          <a:p>
            <a:pPr>
              <a:spcAft>
                <a:spcPts val="0"/>
              </a:spcAft>
            </a:pPr>
            <a:r>
              <a:rPr lang="fr-FR" sz="2000" b="1" dirty="0" smtClean="0">
                <a:ea typeface="MS Mincho" panose="02020609040205080304" pitchFamily="49" charset="-128"/>
                <a:cs typeface="Times New Roman" panose="02020603050405020304" pitchFamily="18" charset="0"/>
              </a:rPr>
              <a:t>1</a:t>
            </a:r>
            <a:r>
              <a:rPr lang="fr-FR" sz="2000" b="1" baseline="30000" dirty="0" smtClean="0">
                <a:ea typeface="MS Mincho" panose="02020609040205080304" pitchFamily="49" charset="-128"/>
                <a:cs typeface="Times New Roman" panose="02020603050405020304" pitchFamily="18" charset="0"/>
              </a:rPr>
              <a:t>ère</a:t>
            </a:r>
            <a:r>
              <a:rPr lang="fr-FR" sz="2000" b="1" dirty="0" smtClean="0">
                <a:ea typeface="MS Mincho" panose="02020609040205080304" pitchFamily="49" charset="-128"/>
                <a:cs typeface="Times New Roman" panose="02020603050405020304" pitchFamily="18" charset="0"/>
              </a:rPr>
              <a:t>   séance</a:t>
            </a:r>
            <a:r>
              <a:rPr lang="fr-FR" sz="2000" dirty="0">
                <a:ea typeface="MS Mincho" panose="02020609040205080304" pitchFamily="49" charset="-128"/>
                <a:cs typeface="Times New Roman" panose="02020603050405020304" pitchFamily="18" charset="0"/>
              </a:rPr>
              <a:t> </a:t>
            </a:r>
            <a:r>
              <a:rPr lang="fr-FR" dirty="0" smtClean="0">
                <a:ea typeface="MS Mincho" panose="02020609040205080304" pitchFamily="49" charset="-128"/>
                <a:cs typeface="Times New Roman" panose="02020603050405020304" pitchFamily="18" charset="0"/>
              </a:rPr>
              <a:t>:</a:t>
            </a:r>
          </a:p>
          <a:p>
            <a:pPr>
              <a:spcAft>
                <a:spcPts val="0"/>
              </a:spcAft>
            </a:pPr>
            <a:r>
              <a:rPr lang="fr-FR" dirty="0" smtClean="0">
                <a:ea typeface="MS Mincho" panose="02020609040205080304" pitchFamily="49" charset="-128"/>
                <a:cs typeface="Times New Roman" panose="02020603050405020304" pitchFamily="18" charset="0"/>
              </a:rPr>
              <a:t> </a:t>
            </a:r>
            <a:endParaRPr lang="fr-FR" dirty="0">
              <a:ea typeface="MS Mincho" panose="02020609040205080304" pitchFamily="49" charset="-128"/>
              <a:cs typeface="Times New Roman" panose="02020603050405020304" pitchFamily="18" charset="0"/>
            </a:endParaRPr>
          </a:p>
          <a:p>
            <a:pPr marL="285750" indent="-285750">
              <a:spcAft>
                <a:spcPts val="0"/>
              </a:spcAft>
              <a:buFont typeface="Wingdings" panose="05000000000000000000" pitchFamily="2" charset="2"/>
              <a:buChar char="§"/>
            </a:pPr>
            <a:r>
              <a:rPr lang="fr-FR" sz="2000" b="1" u="sng" dirty="0" smtClean="0">
                <a:ea typeface="MS Mincho" panose="02020609040205080304" pitchFamily="49" charset="-128"/>
                <a:cs typeface="Times New Roman" panose="02020603050405020304" pitchFamily="18" charset="0"/>
              </a:rPr>
              <a:t>Objectif</a:t>
            </a:r>
            <a:r>
              <a:rPr lang="fr-FR" sz="2000" u="sng" dirty="0" smtClean="0">
                <a:ea typeface="MS Mincho" panose="02020609040205080304" pitchFamily="49" charset="-128"/>
                <a:cs typeface="Times New Roman" panose="02020603050405020304" pitchFamily="18" charset="0"/>
              </a:rPr>
              <a:t>:</a:t>
            </a:r>
          </a:p>
          <a:p>
            <a:pPr marL="742950" lvl="1" indent="-285750">
              <a:buFont typeface="Wingdings" panose="05000000000000000000" pitchFamily="2" charset="2"/>
              <a:buChar char="§"/>
            </a:pPr>
            <a:r>
              <a:rPr lang="fr-FR" sz="2000" dirty="0">
                <a:solidFill>
                  <a:srgbClr val="FF0000"/>
                </a:solidFill>
                <a:ea typeface="Times New Roman" panose="02020603050405020304" pitchFamily="18" charset="0"/>
                <a:cs typeface="Times" panose="02020603050405020304" pitchFamily="18" charset="0"/>
              </a:rPr>
              <a:t>Maîtriser les techniques usuelles de l’information et  de la </a:t>
            </a:r>
            <a:r>
              <a:rPr lang="fr-FR" sz="2000" dirty="0" smtClean="0">
                <a:solidFill>
                  <a:srgbClr val="FF0000"/>
                </a:solidFill>
                <a:ea typeface="Times New Roman" panose="02020603050405020304" pitchFamily="18" charset="0"/>
                <a:cs typeface="Times" panose="02020603050405020304" pitchFamily="18" charset="0"/>
              </a:rPr>
              <a:t>documentation </a:t>
            </a:r>
            <a:r>
              <a:rPr lang="fr-FR" sz="2000" dirty="0" smtClean="0">
                <a:ea typeface="MS Mincho" panose="02020609040205080304" pitchFamily="49" charset="-128"/>
                <a:cs typeface="Times New Roman" panose="02020603050405020304" pitchFamily="18" charset="0"/>
              </a:rPr>
              <a:t>en </a:t>
            </a:r>
            <a:r>
              <a:rPr lang="fr-FR" sz="2000" dirty="0">
                <a:ea typeface="MS Mincho" panose="02020609040205080304" pitchFamily="49" charset="-128"/>
                <a:cs typeface="Times New Roman" panose="02020603050405020304" pitchFamily="18" charset="0"/>
              </a:rPr>
              <a:t>s’appuyant sur </a:t>
            </a:r>
            <a:r>
              <a:rPr lang="fr-FR" sz="2000" dirty="0" smtClean="0">
                <a:ea typeface="MS Mincho" panose="02020609040205080304" pitchFamily="49" charset="-128"/>
                <a:cs typeface="Times New Roman" panose="02020603050405020304" pitchFamily="18" charset="0"/>
              </a:rPr>
              <a:t>le thème de </a:t>
            </a:r>
            <a:r>
              <a:rPr lang="fr-FR" sz="2000" dirty="0">
                <a:ea typeface="MS Mincho" panose="02020609040205080304" pitchFamily="49" charset="-128"/>
                <a:cs typeface="Times New Roman" panose="02020603050405020304" pitchFamily="18" charset="0"/>
              </a:rPr>
              <a:t>géographie , </a:t>
            </a:r>
            <a:r>
              <a:rPr lang="fr-FR" sz="2000" i="1" dirty="0">
                <a:ea typeface="MS Mincho" panose="02020609040205080304" pitchFamily="49" charset="-128"/>
                <a:cs typeface="Times New Roman" panose="02020603050405020304" pitchFamily="18" charset="0"/>
              </a:rPr>
              <a:t>ma région, l’Ile de France</a:t>
            </a:r>
            <a:r>
              <a:rPr lang="fr-FR" sz="2000" dirty="0" smtClean="0">
                <a:ea typeface="MS Mincho" panose="02020609040205080304" pitchFamily="49" charset="-128"/>
                <a:cs typeface="Times New Roman" panose="02020603050405020304" pitchFamily="18" charset="0"/>
              </a:rPr>
              <a:t>.</a:t>
            </a:r>
          </a:p>
          <a:p>
            <a:pPr marL="742950" lvl="1" indent="-285750">
              <a:buFont typeface="Wingdings" panose="05000000000000000000" pitchFamily="2" charset="2"/>
              <a:buChar char="Ø"/>
            </a:pPr>
            <a:r>
              <a:rPr lang="fr-FR" sz="2000" dirty="0" smtClean="0">
                <a:ea typeface="MS Mincho" panose="02020609040205080304" pitchFamily="49" charset="-128"/>
                <a:cs typeface="Times New Roman" panose="02020603050405020304" pitchFamily="18" charset="0"/>
              </a:rPr>
              <a:t>Evaluer </a:t>
            </a:r>
            <a:r>
              <a:rPr lang="fr-FR" sz="2000" dirty="0">
                <a:ea typeface="MS Mincho" panose="02020609040205080304" pitchFamily="49" charset="-128"/>
                <a:cs typeface="Times New Roman" panose="02020603050405020304" pitchFamily="18" charset="0"/>
              </a:rPr>
              <a:t>la fiabilité </a:t>
            </a:r>
            <a:r>
              <a:rPr lang="fr-FR" sz="2000" dirty="0" smtClean="0">
                <a:ea typeface="MS Mincho" panose="02020609040205080304" pitchFamily="49" charset="-128"/>
                <a:cs typeface="Times New Roman" panose="02020603050405020304" pitchFamily="18" charset="0"/>
              </a:rPr>
              <a:t> et l’utilité  de l’information trouvée sur internet.</a:t>
            </a:r>
          </a:p>
          <a:p>
            <a:pPr>
              <a:spcAft>
                <a:spcPts val="0"/>
              </a:spcAft>
            </a:pPr>
            <a:endParaRPr lang="fr-FR" sz="2000" dirty="0">
              <a:ea typeface="MS Mincho" panose="02020609040205080304" pitchFamily="49" charset="-128"/>
              <a:cs typeface="Times New Roman" panose="02020603050405020304" pitchFamily="18" charset="0"/>
            </a:endParaRPr>
          </a:p>
          <a:p>
            <a:pPr marL="285750" indent="-285750">
              <a:spcAft>
                <a:spcPts val="0"/>
              </a:spcAft>
              <a:buFont typeface="Wingdings" panose="05000000000000000000" pitchFamily="2" charset="2"/>
              <a:buChar char="§"/>
            </a:pPr>
            <a:r>
              <a:rPr lang="fr-FR" sz="2000" u="sng" dirty="0" smtClean="0">
                <a:ea typeface="MS Mincho" panose="02020609040205080304" pitchFamily="49" charset="-128"/>
                <a:cs typeface="Times New Roman" panose="02020603050405020304" pitchFamily="18" charset="0"/>
              </a:rPr>
              <a:t>Démarche</a:t>
            </a:r>
            <a:r>
              <a:rPr lang="fr-FR" sz="2000" dirty="0">
                <a:ea typeface="MS Mincho" panose="02020609040205080304" pitchFamily="49" charset="-128"/>
                <a:cs typeface="Times New Roman" panose="02020603050405020304" pitchFamily="18" charset="0"/>
              </a:rPr>
              <a:t> :</a:t>
            </a:r>
          </a:p>
          <a:p>
            <a:r>
              <a:rPr lang="fr-FR" sz="2000" dirty="0" smtClean="0">
                <a:ea typeface="MS Mincho" panose="02020609040205080304" pitchFamily="49" charset="-128"/>
                <a:cs typeface="Times New Roman" panose="02020603050405020304" pitchFamily="18" charset="0"/>
              </a:rPr>
              <a:t>Chaque élève accède à un site du Web de son choix pour  répondre à une  question précise. Un questionnaire sur la fiabilité de l’information lui est soumis. Mise en commun des réponses. Constitution d’une fiche synthèse. </a:t>
            </a:r>
            <a:endParaRPr lang="fr-FR" sz="20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fr-FR" dirty="0" smtClean="0">
              <a:latin typeface="Cambria" panose="02040503050406030204" pitchFamily="18" charset="0"/>
              <a:ea typeface="MS Mincho" panose="02020609040205080304" pitchFamily="49" charset="-128"/>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217714" y="4075464"/>
            <a:ext cx="9073952" cy="1226548"/>
          </a:xfrm>
          <a:prstGeom prst="rect">
            <a:avLst/>
          </a:prstGeom>
        </p:spPr>
      </p:pic>
      <p:pic>
        <p:nvPicPr>
          <p:cNvPr id="7" name="Image 6"/>
          <p:cNvPicPr>
            <a:picLocks noChangeAspect="1"/>
          </p:cNvPicPr>
          <p:nvPr/>
        </p:nvPicPr>
        <p:blipFill>
          <a:blip r:embed="rId3"/>
          <a:stretch>
            <a:fillRect/>
          </a:stretch>
        </p:blipFill>
        <p:spPr>
          <a:xfrm>
            <a:off x="8104709" y="5542036"/>
            <a:ext cx="2943225" cy="990600"/>
          </a:xfrm>
          <a:prstGeom prst="rect">
            <a:avLst/>
          </a:prstGeom>
        </p:spPr>
      </p:pic>
    </p:spTree>
    <p:extLst>
      <p:ext uri="{BB962C8B-B14F-4D97-AF65-F5344CB8AC3E}">
        <p14:creationId xmlns:p14="http://schemas.microsoft.com/office/powerpoint/2010/main" val="336629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10479515" y="539932"/>
            <a:ext cx="1590675" cy="1060434"/>
          </a:xfrm>
          <a:prstGeom prst="rect">
            <a:avLst/>
          </a:prstGeom>
        </p:spPr>
      </p:pic>
      <p:pic>
        <p:nvPicPr>
          <p:cNvPr id="5" name="Espace réservé du contenu 3"/>
          <p:cNvPicPr>
            <a:picLocks noGrp="1" noChangeAspect="1"/>
          </p:cNvPicPr>
          <p:nvPr>
            <p:ph idx="1"/>
          </p:nvPr>
        </p:nvPicPr>
        <p:blipFill>
          <a:blip r:embed="rId3"/>
          <a:stretch>
            <a:fillRect/>
          </a:stretch>
        </p:blipFill>
        <p:spPr>
          <a:xfrm>
            <a:off x="5434149" y="2727638"/>
            <a:ext cx="6757851" cy="4017245"/>
          </a:xfrm>
          <a:prstGeom prst="rect">
            <a:avLst/>
          </a:prstGeom>
        </p:spPr>
      </p:pic>
      <p:pic>
        <p:nvPicPr>
          <p:cNvPr id="13" name="Image 12"/>
          <p:cNvPicPr>
            <a:picLocks noChangeAspect="1"/>
          </p:cNvPicPr>
          <p:nvPr/>
        </p:nvPicPr>
        <p:blipFill>
          <a:blip r:embed="rId4"/>
          <a:stretch>
            <a:fillRect/>
          </a:stretch>
        </p:blipFill>
        <p:spPr>
          <a:xfrm>
            <a:off x="0" y="72827"/>
            <a:ext cx="6942499" cy="4452873"/>
          </a:xfrm>
          <a:prstGeom prst="rect">
            <a:avLst/>
          </a:prstGeom>
        </p:spPr>
      </p:pic>
      <p:sp>
        <p:nvSpPr>
          <p:cNvPr id="2" name="Pensées 1"/>
          <p:cNvSpPr/>
          <p:nvPr/>
        </p:nvSpPr>
        <p:spPr>
          <a:xfrm>
            <a:off x="7028701" y="169385"/>
            <a:ext cx="3364612" cy="2269778"/>
          </a:xfrm>
          <a:prstGeom prst="cloudCallout">
            <a:avLst>
              <a:gd name="adj1" fmla="val 76312"/>
              <a:gd name="adj2" fmla="val -1236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Quelles questions se poser pour évaluer la fiabilité de l’information trouvée sur internet?</a:t>
            </a:r>
            <a:endParaRPr lang="fr-FR" b="1" dirty="0">
              <a:solidFill>
                <a:schemeClr val="tx1"/>
              </a:solidFill>
            </a:endParaRPr>
          </a:p>
        </p:txBody>
      </p:sp>
    </p:spTree>
    <p:extLst>
      <p:ext uri="{BB962C8B-B14F-4D97-AF65-F5344CB8AC3E}">
        <p14:creationId xmlns:p14="http://schemas.microsoft.com/office/powerpoint/2010/main" val="2586136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626</Words>
  <Application>Microsoft Office PowerPoint</Application>
  <PresentationFormat>Personnalisé</PresentationFormat>
  <Paragraphs>128</Paragraphs>
  <Slides>18</Slides>
  <Notes>3</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BENETEAU</dc:creator>
  <cp:lastModifiedBy>Marion BEILLARD</cp:lastModifiedBy>
  <cp:revision>24</cp:revision>
  <dcterms:created xsi:type="dcterms:W3CDTF">2015-02-28T19:19:26Z</dcterms:created>
  <dcterms:modified xsi:type="dcterms:W3CDTF">2015-04-08T20:49:19Z</dcterms:modified>
</cp:coreProperties>
</file>