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handoutMasterIdLst>
    <p:handoutMasterId r:id="rId10"/>
  </p:handoutMasterIdLst>
  <p:sldIdLst>
    <p:sldId id="256" r:id="rId3"/>
    <p:sldId id="257" r:id="rId4"/>
    <p:sldId id="258" r:id="rId5"/>
    <p:sldId id="259" r:id="rId6"/>
    <p:sldId id="260" r:id="rId7"/>
    <p:sldId id="261" r:id="rId8"/>
  </p:sldIdLst>
  <p:sldSz cx="10080625" cy="7559675"/>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3" d="100"/>
          <a:sy n="63" d="100"/>
        </p:scale>
        <p:origin x="-1416" y="-90"/>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e l'en-tête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fr-FR" sz="1400" b="0" i="0" u="none" strike="noStrike" kern="1200">
              <a:ln>
                <a:noFill/>
              </a:ln>
              <a:latin typeface="Arial" pitchFamily="18"/>
              <a:ea typeface="Microsoft YaHei" pitchFamily="2"/>
              <a:cs typeface="Mangal" pitchFamily="2"/>
            </a:endParaRPr>
          </a:p>
        </p:txBody>
      </p:sp>
      <p:sp>
        <p:nvSpPr>
          <p:cNvPr id="3" name="Espace réservé de la date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fr-FR" sz="1400" b="0" i="0" u="none" strike="noStrike" kern="1200">
              <a:ln>
                <a:noFill/>
              </a:ln>
              <a:latin typeface="Arial" pitchFamily="18"/>
              <a:ea typeface="Microsoft YaHei" pitchFamily="2"/>
              <a:cs typeface="Mangal" pitchFamily="2"/>
            </a:endParaRPr>
          </a:p>
        </p:txBody>
      </p:sp>
      <p:sp>
        <p:nvSpPr>
          <p:cNvPr id="4" name="Espace réservé du pied de page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fr-FR" sz="1400" b="0" i="0" u="none" strike="noStrike" kern="1200">
              <a:ln>
                <a:noFill/>
              </a:ln>
              <a:latin typeface="Arial" pitchFamily="18"/>
              <a:ea typeface="Microsoft YaHei" pitchFamily="2"/>
              <a:cs typeface="Mangal" pitchFamily="2"/>
            </a:endParaRPr>
          </a:p>
        </p:txBody>
      </p:sp>
      <p:sp>
        <p:nvSpPr>
          <p:cNvPr id="5" name="Espace réservé du numéro de diapositive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B4AB4AF0-787A-4B9E-9883-00B9AA2190DE}" type="slidenum">
              <a:t>‹N°›</a:t>
            </a:fld>
            <a:endParaRPr lang="fr-FR" sz="1400" b="0" i="0" u="none" strike="noStrike" kern="1200">
              <a:ln>
                <a:noFill/>
              </a:ln>
              <a:latin typeface="Arial" pitchFamily="18"/>
              <a:ea typeface="Microsoft YaHei" pitchFamily="2"/>
              <a:cs typeface="Mangal" pitchFamily="2"/>
            </a:endParaRPr>
          </a:p>
        </p:txBody>
      </p:sp>
    </p:spTree>
    <p:extLst>
      <p:ext uri="{BB962C8B-B14F-4D97-AF65-F5344CB8AC3E}">
        <p14:creationId xmlns:p14="http://schemas.microsoft.com/office/powerpoint/2010/main" val="28101704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Espace réservé des commentaires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fr-FR"/>
          </a:p>
        </p:txBody>
      </p:sp>
      <p:sp>
        <p:nvSpPr>
          <p:cNvPr id="4" name="Espace réservé de l'en-tête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fr-FR" sz="1400" kern="1200">
                <a:latin typeface="Times New Roman" pitchFamily="18"/>
                <a:ea typeface="Arial Unicode MS" pitchFamily="2"/>
                <a:cs typeface="Tahoma" pitchFamily="2"/>
              </a:defRPr>
            </a:lvl1pPr>
          </a:lstStyle>
          <a:p>
            <a:pPr lvl="0"/>
            <a:endParaRPr lang="fr-FR"/>
          </a:p>
        </p:txBody>
      </p:sp>
      <p:sp>
        <p:nvSpPr>
          <p:cNvPr id="5" name="Espace réservé de la date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fr-FR" sz="1400" kern="1200">
                <a:latin typeface="Times New Roman" pitchFamily="18"/>
                <a:ea typeface="Arial Unicode MS" pitchFamily="2"/>
                <a:cs typeface="Tahoma" pitchFamily="2"/>
              </a:defRPr>
            </a:lvl1pPr>
          </a:lstStyle>
          <a:p>
            <a:pPr lvl="0"/>
            <a:endParaRPr lang="fr-FR"/>
          </a:p>
        </p:txBody>
      </p:sp>
      <p:sp>
        <p:nvSpPr>
          <p:cNvPr id="6" name="Espace réservé du pied de page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fr-FR" sz="1400" kern="1200">
                <a:latin typeface="Times New Roman" pitchFamily="18"/>
                <a:ea typeface="Arial Unicode MS" pitchFamily="2"/>
                <a:cs typeface="Tahoma" pitchFamily="2"/>
              </a:defRPr>
            </a:lvl1pPr>
          </a:lstStyle>
          <a:p>
            <a:pPr lvl="0"/>
            <a:endParaRPr lang="fr-FR"/>
          </a:p>
        </p:txBody>
      </p:sp>
      <p:sp>
        <p:nvSpPr>
          <p:cNvPr id="7" name="Espace réservé du numéro de diapositive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fr-FR" sz="1400" kern="1200">
                <a:latin typeface="Times New Roman" pitchFamily="18"/>
                <a:ea typeface="Arial Unicode MS" pitchFamily="2"/>
                <a:cs typeface="Tahoma" pitchFamily="2"/>
              </a:defRPr>
            </a:lvl1pPr>
          </a:lstStyle>
          <a:p>
            <a:pPr lvl="0"/>
            <a:fld id="{A704DE38-FC00-453F-9BFC-88CDE1DE6A11}" type="slidenum">
              <a:t>‹N°›</a:t>
            </a:fld>
            <a:endParaRPr lang="fr-FR"/>
          </a:p>
        </p:txBody>
      </p:sp>
    </p:spTree>
    <p:extLst>
      <p:ext uri="{BB962C8B-B14F-4D97-AF65-F5344CB8AC3E}">
        <p14:creationId xmlns:p14="http://schemas.microsoft.com/office/powerpoint/2010/main" val="708581603"/>
      </p:ext>
    </p:extLst>
  </p:cSld>
  <p:clrMap bg1="lt1" tx1="dk1" bg2="lt2" tx2="dk2" accent1="accent1" accent2="accent2" accent3="accent3" accent4="accent4" accent5="accent5" accent6="accent6" hlink="hlink" folHlink="folHlink"/>
  <p:notesStyle>
    <a:lvl1pPr marL="216000" marR="0" indent="-216000" rtl="0" hangingPunct="0">
      <a:tabLst/>
      <a:defRPr lang="fr-FR" sz="2000" b="0" i="0" u="none" strike="noStrike" kern="1200">
        <a:ln>
          <a:noFill/>
        </a:ln>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312863" y="1027113"/>
            <a:ext cx="4933950" cy="3700462"/>
          </a:xfrm>
          <a:solidFill>
            <a:srgbClr val="CFE7F5"/>
          </a:solidFill>
          <a:ln w="25400">
            <a:solidFill>
              <a:srgbClr val="808080"/>
            </a:solidFill>
            <a:prstDash val="solid"/>
          </a:ln>
        </p:spPr>
      </p:sp>
      <p:sp>
        <p:nvSpPr>
          <p:cNvPr id="3" name="Espace réservé des commentaires 2"/>
          <p:cNvSpPr txBox="1">
            <a:spLocks noGrp="1"/>
          </p:cNvSpPr>
          <p:nvPr>
            <p:ph type="body" sz="quarter" idx="1"/>
          </p:nvPr>
        </p:nvSpPr>
        <p:spPr>
          <a:xfrm>
            <a:off x="1169640" y="5086800"/>
            <a:ext cx="5226120" cy="4107240"/>
          </a:xfrm>
        </p:spPr>
        <p:txBody>
          <a:bodyPr>
            <a:spAutoFit/>
          </a:bodyPr>
          <a:lstStyle/>
          <a:p>
            <a:endParaRPr lang="fr-FR"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312863" y="1027113"/>
            <a:ext cx="4933950" cy="3700462"/>
          </a:xfrm>
          <a:solidFill>
            <a:srgbClr val="CFE7F5"/>
          </a:solidFill>
          <a:ln w="25400">
            <a:solidFill>
              <a:srgbClr val="808080"/>
            </a:solidFill>
            <a:prstDash val="solid"/>
          </a:ln>
        </p:spPr>
      </p:sp>
      <p:sp>
        <p:nvSpPr>
          <p:cNvPr id="3" name="Espace réservé des commentaires 2"/>
          <p:cNvSpPr txBox="1">
            <a:spLocks noGrp="1"/>
          </p:cNvSpPr>
          <p:nvPr>
            <p:ph type="body" sz="quarter" idx="1"/>
          </p:nvPr>
        </p:nvSpPr>
        <p:spPr>
          <a:xfrm>
            <a:off x="1169640" y="5086800"/>
            <a:ext cx="5226120" cy="4107240"/>
          </a:xfrm>
        </p:spPr>
        <p:txBody>
          <a:bodyPr/>
          <a:lstStyle/>
          <a:p>
            <a:endParaRPr lang="fr-FR"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312863" y="1027113"/>
            <a:ext cx="4933950" cy="3700462"/>
          </a:xfrm>
          <a:solidFill>
            <a:srgbClr val="CFE7F5"/>
          </a:solidFill>
          <a:ln w="25400">
            <a:solidFill>
              <a:srgbClr val="808080"/>
            </a:solidFill>
            <a:prstDash val="solid"/>
          </a:ln>
        </p:spPr>
      </p:sp>
      <p:sp>
        <p:nvSpPr>
          <p:cNvPr id="3" name="Espace réservé des commentaires 2"/>
          <p:cNvSpPr txBox="1">
            <a:spLocks noGrp="1"/>
          </p:cNvSpPr>
          <p:nvPr>
            <p:ph type="body" sz="quarter" idx="1"/>
          </p:nvPr>
        </p:nvSpPr>
        <p:spPr>
          <a:xfrm>
            <a:off x="1169640" y="5086800"/>
            <a:ext cx="5226120" cy="4107240"/>
          </a:xfrm>
        </p:spPr>
        <p:txBody>
          <a:bodyPr/>
          <a:lstStyle/>
          <a:p>
            <a:endParaRPr lang="fr-FR"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312863" y="1027113"/>
            <a:ext cx="4933950" cy="3700462"/>
          </a:xfrm>
          <a:solidFill>
            <a:srgbClr val="CFE7F5"/>
          </a:solidFill>
          <a:ln w="25400">
            <a:solidFill>
              <a:srgbClr val="808080"/>
            </a:solidFill>
            <a:prstDash val="solid"/>
          </a:ln>
        </p:spPr>
      </p:sp>
      <p:sp>
        <p:nvSpPr>
          <p:cNvPr id="3" name="Espace réservé des commentaires 2"/>
          <p:cNvSpPr txBox="1">
            <a:spLocks noGrp="1"/>
          </p:cNvSpPr>
          <p:nvPr>
            <p:ph type="body" sz="quarter" idx="1"/>
          </p:nvPr>
        </p:nvSpPr>
        <p:spPr>
          <a:xfrm>
            <a:off x="1169640" y="5086800"/>
            <a:ext cx="5226120" cy="4107240"/>
          </a:xfrm>
        </p:spPr>
        <p:txBody>
          <a:bodyPr/>
          <a:lstStyle/>
          <a:p>
            <a:endParaRPr lang="fr-FR"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312863" y="1027113"/>
            <a:ext cx="4933950" cy="3700462"/>
          </a:xfrm>
          <a:solidFill>
            <a:srgbClr val="CFE7F5"/>
          </a:solidFill>
          <a:ln w="25400">
            <a:solidFill>
              <a:srgbClr val="808080"/>
            </a:solidFill>
            <a:prstDash val="solid"/>
          </a:ln>
        </p:spPr>
      </p:sp>
      <p:sp>
        <p:nvSpPr>
          <p:cNvPr id="3" name="Espace réservé des commentaires 2"/>
          <p:cNvSpPr txBox="1">
            <a:spLocks noGrp="1"/>
          </p:cNvSpPr>
          <p:nvPr>
            <p:ph type="body" sz="quarter" idx="1"/>
          </p:nvPr>
        </p:nvSpPr>
        <p:spPr>
          <a:xfrm>
            <a:off x="1169640" y="5086800"/>
            <a:ext cx="5226120" cy="4107240"/>
          </a:xfrm>
        </p:spPr>
        <p:txBody>
          <a:bodyPr/>
          <a:lstStyle/>
          <a:p>
            <a:endParaRPr lang="fr-FR" sz="2400">
              <a:solidFill>
                <a:srgbClr val="000000"/>
              </a:solidFill>
              <a:latin typeface="Thorndale" pitchFamily="18"/>
              <a:ea typeface="Arial Unicode MS" pitchFamily="2"/>
              <a:cs typeface="Tahoma" pitchFamily="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312863" y="1027113"/>
            <a:ext cx="4933950" cy="3700462"/>
          </a:xfrm>
          <a:solidFill>
            <a:srgbClr val="CFE7F5"/>
          </a:solidFill>
          <a:ln w="25400">
            <a:solidFill>
              <a:srgbClr val="808080"/>
            </a:solidFill>
            <a:prstDash val="solid"/>
          </a:ln>
        </p:spPr>
      </p:sp>
      <p:sp>
        <p:nvSpPr>
          <p:cNvPr id="3" name="Espace réservé des commentaires 2"/>
          <p:cNvSpPr txBox="1">
            <a:spLocks noGrp="1"/>
          </p:cNvSpPr>
          <p:nvPr>
            <p:ph type="body" sz="quarter" idx="1"/>
          </p:nvPr>
        </p:nvSpPr>
        <p:spPr>
          <a:xfrm>
            <a:off x="1169640" y="5086800"/>
            <a:ext cx="5226120" cy="4107240"/>
          </a:xfrm>
        </p:spPr>
        <p:txBody>
          <a:bodyPr/>
          <a:lstStyle/>
          <a:p>
            <a:endParaRPr lang="fr-FR" sz="2400">
              <a:solidFill>
                <a:srgbClr val="000000"/>
              </a:solidFill>
              <a:latin typeface="Thorndale" pitchFamily="18"/>
              <a:ea typeface="Arial Unicode MS" pitchFamily="2"/>
              <a:cs typeface="Tahoma"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55650" y="2347913"/>
            <a:ext cx="8569325" cy="1620837"/>
          </a:xfrm>
        </p:spPr>
        <p:txBody>
          <a:bodyPr/>
          <a:lstStyle/>
          <a:p>
            <a:r>
              <a:rPr lang="fr-FR" smtClean="0"/>
              <a:t>Modifiez le style du titre</a:t>
            </a:r>
            <a:endParaRPr lang="fr-FR"/>
          </a:p>
        </p:txBody>
      </p:sp>
      <p:sp>
        <p:nvSpPr>
          <p:cNvPr id="3" name="Sous-titr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p:txBody>
          <a:bodyPr/>
          <a:lstStyle/>
          <a:p>
            <a:pPr lvl="0"/>
            <a:fld id="{F9DF608F-CBD3-425A-9C8C-F56C0A8D8ACD}" type="slidenum">
              <a:t>‹N°›</a:t>
            </a:fld>
            <a:endParaRPr lang="fr-FR"/>
          </a:p>
        </p:txBody>
      </p:sp>
    </p:spTree>
    <p:extLst>
      <p:ext uri="{BB962C8B-B14F-4D97-AF65-F5344CB8AC3E}">
        <p14:creationId xmlns:p14="http://schemas.microsoft.com/office/powerpoint/2010/main" val="1989512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p:txBody>
          <a:bodyPr/>
          <a:lstStyle/>
          <a:p>
            <a:pPr lvl="0"/>
            <a:fld id="{5A1B1270-398E-4C9D-AE66-C56E8ED5DFAA}" type="slidenum">
              <a:t>‹N°›</a:t>
            </a:fld>
            <a:endParaRPr lang="fr-FR"/>
          </a:p>
        </p:txBody>
      </p:sp>
    </p:spTree>
    <p:extLst>
      <p:ext uri="{BB962C8B-B14F-4D97-AF65-F5344CB8AC3E}">
        <p14:creationId xmlns:p14="http://schemas.microsoft.com/office/powerpoint/2010/main" val="2176430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08850" y="301625"/>
            <a:ext cx="2266950" cy="6456363"/>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503238" y="301625"/>
            <a:ext cx="6653212" cy="6456363"/>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p:txBody>
          <a:bodyPr/>
          <a:lstStyle/>
          <a:p>
            <a:pPr lvl="0"/>
            <a:fld id="{7656A731-D10D-42A7-8402-D78AB8754F4D}" type="slidenum">
              <a:t>‹N°›</a:t>
            </a:fld>
            <a:endParaRPr lang="fr-FR"/>
          </a:p>
        </p:txBody>
      </p:sp>
    </p:spTree>
    <p:extLst>
      <p:ext uri="{BB962C8B-B14F-4D97-AF65-F5344CB8AC3E}">
        <p14:creationId xmlns:p14="http://schemas.microsoft.com/office/powerpoint/2010/main" val="29502380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55650" y="2347913"/>
            <a:ext cx="8569325" cy="1620837"/>
          </a:xfrm>
        </p:spPr>
        <p:txBody>
          <a:bodyPr/>
          <a:lstStyle/>
          <a:p>
            <a:r>
              <a:rPr lang="fr-FR" smtClean="0"/>
              <a:t>Modifiez le style du titre</a:t>
            </a:r>
            <a:endParaRPr lang="fr-FR"/>
          </a:p>
        </p:txBody>
      </p:sp>
      <p:sp>
        <p:nvSpPr>
          <p:cNvPr id="3" name="Sous-titr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Tree>
    <p:extLst>
      <p:ext uri="{BB962C8B-B14F-4D97-AF65-F5344CB8AC3E}">
        <p14:creationId xmlns:p14="http://schemas.microsoft.com/office/powerpoint/2010/main" val="3460958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428537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96925" y="4857750"/>
            <a:ext cx="8567738" cy="15017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Tree>
    <p:extLst>
      <p:ext uri="{BB962C8B-B14F-4D97-AF65-F5344CB8AC3E}">
        <p14:creationId xmlns:p14="http://schemas.microsoft.com/office/powerpoint/2010/main" val="2109910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741363" y="2101850"/>
            <a:ext cx="4227512" cy="476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121275" y="2101850"/>
            <a:ext cx="4227513" cy="476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4126643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4825" y="303213"/>
            <a:ext cx="9072563" cy="1258887"/>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180422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1061015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9392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04825" y="301625"/>
            <a:ext cx="3316288" cy="1279525"/>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539958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p:txBody>
          <a:bodyPr/>
          <a:lstStyle/>
          <a:p>
            <a:pPr lvl="0"/>
            <a:fld id="{91956E93-ED2D-431B-892B-6C65136B8C65}" type="slidenum">
              <a:t>‹N°›</a:t>
            </a:fld>
            <a:endParaRPr lang="fr-FR"/>
          </a:p>
        </p:txBody>
      </p:sp>
    </p:spTree>
    <p:extLst>
      <p:ext uri="{BB962C8B-B14F-4D97-AF65-F5344CB8AC3E}">
        <p14:creationId xmlns:p14="http://schemas.microsoft.com/office/powerpoint/2010/main" val="2599215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76438" y="5291138"/>
            <a:ext cx="6048375" cy="625475"/>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4515465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494246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197725" y="555625"/>
            <a:ext cx="2151063" cy="63087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741363" y="555625"/>
            <a:ext cx="6303962" cy="63087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9056052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96925" y="4857750"/>
            <a:ext cx="8567738" cy="15017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pPr lvl="0"/>
            <a:endParaRPr lang="fr-FR"/>
          </a:p>
        </p:txBody>
      </p:sp>
      <p:sp>
        <p:nvSpPr>
          <p:cNvPr id="5" name="Espace réservé du pied de page 4"/>
          <p:cNvSpPr>
            <a:spLocks noGrp="1"/>
          </p:cNvSpPr>
          <p:nvPr>
            <p:ph type="ftr" sz="quarter" idx="11"/>
          </p:nvPr>
        </p:nvSpPr>
        <p:spPr/>
        <p:txBody>
          <a:bodyPr/>
          <a:lstStyle/>
          <a:p>
            <a:pPr lvl="0"/>
            <a:endParaRPr lang="fr-FR"/>
          </a:p>
        </p:txBody>
      </p:sp>
      <p:sp>
        <p:nvSpPr>
          <p:cNvPr id="6" name="Espace réservé du numéro de diapositive 5"/>
          <p:cNvSpPr>
            <a:spLocks noGrp="1"/>
          </p:cNvSpPr>
          <p:nvPr>
            <p:ph type="sldNum" sz="quarter" idx="12"/>
          </p:nvPr>
        </p:nvSpPr>
        <p:spPr/>
        <p:txBody>
          <a:bodyPr/>
          <a:lstStyle/>
          <a:p>
            <a:pPr lvl="0"/>
            <a:fld id="{FD93CD2B-3106-4319-B594-4A8910FB3329}" type="slidenum">
              <a:t>‹N°›</a:t>
            </a:fld>
            <a:endParaRPr lang="fr-FR"/>
          </a:p>
        </p:txBody>
      </p:sp>
    </p:spTree>
    <p:extLst>
      <p:ext uri="{BB962C8B-B14F-4D97-AF65-F5344CB8AC3E}">
        <p14:creationId xmlns:p14="http://schemas.microsoft.com/office/powerpoint/2010/main" val="3733909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pPr lvl="0"/>
            <a:endParaRPr lang="fr-FR"/>
          </a:p>
        </p:txBody>
      </p:sp>
      <p:sp>
        <p:nvSpPr>
          <p:cNvPr id="6" name="Espace réservé du pied de page 5"/>
          <p:cNvSpPr>
            <a:spLocks noGrp="1"/>
          </p:cNvSpPr>
          <p:nvPr>
            <p:ph type="ftr" sz="quarter" idx="11"/>
          </p:nvPr>
        </p:nvSpPr>
        <p:spPr/>
        <p:txBody>
          <a:bodyPr/>
          <a:lstStyle/>
          <a:p>
            <a:pPr lvl="0"/>
            <a:endParaRPr lang="fr-FR"/>
          </a:p>
        </p:txBody>
      </p:sp>
      <p:sp>
        <p:nvSpPr>
          <p:cNvPr id="7" name="Espace réservé du numéro de diapositive 6"/>
          <p:cNvSpPr>
            <a:spLocks noGrp="1"/>
          </p:cNvSpPr>
          <p:nvPr>
            <p:ph type="sldNum" sz="quarter" idx="12"/>
          </p:nvPr>
        </p:nvSpPr>
        <p:spPr/>
        <p:txBody>
          <a:bodyPr/>
          <a:lstStyle/>
          <a:p>
            <a:pPr lvl="0"/>
            <a:fld id="{583C1EBE-A660-4AEE-8956-B91A9B99CACA}" type="slidenum">
              <a:t>‹N°›</a:t>
            </a:fld>
            <a:endParaRPr lang="fr-FR"/>
          </a:p>
        </p:txBody>
      </p:sp>
    </p:spTree>
    <p:extLst>
      <p:ext uri="{BB962C8B-B14F-4D97-AF65-F5344CB8AC3E}">
        <p14:creationId xmlns:p14="http://schemas.microsoft.com/office/powerpoint/2010/main" val="1656080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4825" y="303213"/>
            <a:ext cx="9072563" cy="1258887"/>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pPr lvl="0"/>
            <a:endParaRPr lang="fr-FR"/>
          </a:p>
        </p:txBody>
      </p:sp>
      <p:sp>
        <p:nvSpPr>
          <p:cNvPr id="8" name="Espace réservé du pied de page 7"/>
          <p:cNvSpPr>
            <a:spLocks noGrp="1"/>
          </p:cNvSpPr>
          <p:nvPr>
            <p:ph type="ftr" sz="quarter" idx="11"/>
          </p:nvPr>
        </p:nvSpPr>
        <p:spPr/>
        <p:txBody>
          <a:bodyPr/>
          <a:lstStyle/>
          <a:p>
            <a:pPr lvl="0"/>
            <a:endParaRPr lang="fr-FR"/>
          </a:p>
        </p:txBody>
      </p:sp>
      <p:sp>
        <p:nvSpPr>
          <p:cNvPr id="9" name="Espace réservé du numéro de diapositive 8"/>
          <p:cNvSpPr>
            <a:spLocks noGrp="1"/>
          </p:cNvSpPr>
          <p:nvPr>
            <p:ph type="sldNum" sz="quarter" idx="12"/>
          </p:nvPr>
        </p:nvSpPr>
        <p:spPr/>
        <p:txBody>
          <a:bodyPr/>
          <a:lstStyle/>
          <a:p>
            <a:pPr lvl="0"/>
            <a:fld id="{21585A85-630C-41B5-9E05-BB82CE09C480}" type="slidenum">
              <a:t>‹N°›</a:t>
            </a:fld>
            <a:endParaRPr lang="fr-FR"/>
          </a:p>
        </p:txBody>
      </p:sp>
    </p:spTree>
    <p:extLst>
      <p:ext uri="{BB962C8B-B14F-4D97-AF65-F5344CB8AC3E}">
        <p14:creationId xmlns:p14="http://schemas.microsoft.com/office/powerpoint/2010/main" val="26567439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pPr lvl="0"/>
            <a:endParaRPr lang="fr-FR"/>
          </a:p>
        </p:txBody>
      </p:sp>
      <p:sp>
        <p:nvSpPr>
          <p:cNvPr id="4" name="Espace réservé du pied de page 3"/>
          <p:cNvSpPr>
            <a:spLocks noGrp="1"/>
          </p:cNvSpPr>
          <p:nvPr>
            <p:ph type="ftr" sz="quarter" idx="11"/>
          </p:nvPr>
        </p:nvSpPr>
        <p:spPr/>
        <p:txBody>
          <a:bodyPr/>
          <a:lstStyle/>
          <a:p>
            <a:pPr lvl="0"/>
            <a:endParaRPr lang="fr-FR"/>
          </a:p>
        </p:txBody>
      </p:sp>
      <p:sp>
        <p:nvSpPr>
          <p:cNvPr id="5" name="Espace réservé du numéro de diapositive 4"/>
          <p:cNvSpPr>
            <a:spLocks noGrp="1"/>
          </p:cNvSpPr>
          <p:nvPr>
            <p:ph type="sldNum" sz="quarter" idx="12"/>
          </p:nvPr>
        </p:nvSpPr>
        <p:spPr/>
        <p:txBody>
          <a:bodyPr/>
          <a:lstStyle/>
          <a:p>
            <a:pPr lvl="0"/>
            <a:fld id="{DD385496-25D5-495D-BCDF-808904827AF8}" type="slidenum">
              <a:t>‹N°›</a:t>
            </a:fld>
            <a:endParaRPr lang="fr-FR"/>
          </a:p>
        </p:txBody>
      </p:sp>
    </p:spTree>
    <p:extLst>
      <p:ext uri="{BB962C8B-B14F-4D97-AF65-F5344CB8AC3E}">
        <p14:creationId xmlns:p14="http://schemas.microsoft.com/office/powerpoint/2010/main" val="27695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lvl="0"/>
            <a:endParaRPr lang="fr-FR"/>
          </a:p>
        </p:txBody>
      </p:sp>
      <p:sp>
        <p:nvSpPr>
          <p:cNvPr id="3" name="Espace réservé du pied de page 2"/>
          <p:cNvSpPr>
            <a:spLocks noGrp="1"/>
          </p:cNvSpPr>
          <p:nvPr>
            <p:ph type="ftr" sz="quarter" idx="11"/>
          </p:nvPr>
        </p:nvSpPr>
        <p:spPr/>
        <p:txBody>
          <a:bodyPr/>
          <a:lstStyle/>
          <a:p>
            <a:pPr lvl="0"/>
            <a:endParaRPr lang="fr-FR"/>
          </a:p>
        </p:txBody>
      </p:sp>
      <p:sp>
        <p:nvSpPr>
          <p:cNvPr id="4" name="Espace réservé du numéro de diapositive 3"/>
          <p:cNvSpPr>
            <a:spLocks noGrp="1"/>
          </p:cNvSpPr>
          <p:nvPr>
            <p:ph type="sldNum" sz="quarter" idx="12"/>
          </p:nvPr>
        </p:nvSpPr>
        <p:spPr/>
        <p:txBody>
          <a:bodyPr/>
          <a:lstStyle/>
          <a:p>
            <a:pPr lvl="0"/>
            <a:fld id="{B1906EA7-DFF3-4F51-B70A-86EA5DFAE612}" type="slidenum">
              <a:t>‹N°›</a:t>
            </a:fld>
            <a:endParaRPr lang="fr-FR"/>
          </a:p>
        </p:txBody>
      </p:sp>
    </p:spTree>
    <p:extLst>
      <p:ext uri="{BB962C8B-B14F-4D97-AF65-F5344CB8AC3E}">
        <p14:creationId xmlns:p14="http://schemas.microsoft.com/office/powerpoint/2010/main" val="4141860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04825" y="301625"/>
            <a:ext cx="3316288" cy="1279525"/>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lvl="0"/>
            <a:endParaRPr lang="fr-FR"/>
          </a:p>
        </p:txBody>
      </p:sp>
      <p:sp>
        <p:nvSpPr>
          <p:cNvPr id="6" name="Espace réservé du pied de page 5"/>
          <p:cNvSpPr>
            <a:spLocks noGrp="1"/>
          </p:cNvSpPr>
          <p:nvPr>
            <p:ph type="ftr" sz="quarter" idx="11"/>
          </p:nvPr>
        </p:nvSpPr>
        <p:spPr/>
        <p:txBody>
          <a:bodyPr/>
          <a:lstStyle/>
          <a:p>
            <a:pPr lvl="0"/>
            <a:endParaRPr lang="fr-FR"/>
          </a:p>
        </p:txBody>
      </p:sp>
      <p:sp>
        <p:nvSpPr>
          <p:cNvPr id="7" name="Espace réservé du numéro de diapositive 6"/>
          <p:cNvSpPr>
            <a:spLocks noGrp="1"/>
          </p:cNvSpPr>
          <p:nvPr>
            <p:ph type="sldNum" sz="quarter" idx="12"/>
          </p:nvPr>
        </p:nvSpPr>
        <p:spPr/>
        <p:txBody>
          <a:bodyPr/>
          <a:lstStyle/>
          <a:p>
            <a:pPr lvl="0"/>
            <a:fld id="{568BF809-CDB9-4655-85E1-69B3DED3B0C7}" type="slidenum">
              <a:t>‹N°›</a:t>
            </a:fld>
            <a:endParaRPr lang="fr-FR"/>
          </a:p>
        </p:txBody>
      </p:sp>
    </p:spTree>
    <p:extLst>
      <p:ext uri="{BB962C8B-B14F-4D97-AF65-F5344CB8AC3E}">
        <p14:creationId xmlns:p14="http://schemas.microsoft.com/office/powerpoint/2010/main" val="32155300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76438" y="5291138"/>
            <a:ext cx="6048375" cy="625475"/>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lvl="0"/>
            <a:endParaRPr lang="fr-FR"/>
          </a:p>
        </p:txBody>
      </p:sp>
      <p:sp>
        <p:nvSpPr>
          <p:cNvPr id="6" name="Espace réservé du pied de page 5"/>
          <p:cNvSpPr>
            <a:spLocks noGrp="1"/>
          </p:cNvSpPr>
          <p:nvPr>
            <p:ph type="ftr" sz="quarter" idx="11"/>
          </p:nvPr>
        </p:nvSpPr>
        <p:spPr/>
        <p:txBody>
          <a:bodyPr/>
          <a:lstStyle/>
          <a:p>
            <a:pPr lvl="0"/>
            <a:endParaRPr lang="fr-FR"/>
          </a:p>
        </p:txBody>
      </p:sp>
      <p:sp>
        <p:nvSpPr>
          <p:cNvPr id="7" name="Espace réservé du numéro de diapositive 6"/>
          <p:cNvSpPr>
            <a:spLocks noGrp="1"/>
          </p:cNvSpPr>
          <p:nvPr>
            <p:ph type="sldNum" sz="quarter" idx="12"/>
          </p:nvPr>
        </p:nvSpPr>
        <p:spPr/>
        <p:txBody>
          <a:bodyPr/>
          <a:lstStyle/>
          <a:p>
            <a:pPr lvl="0"/>
            <a:fld id="{BD7BC801-54F3-41AF-9CC5-955878735906}" type="slidenum">
              <a:t>‹N°›</a:t>
            </a:fld>
            <a:endParaRPr lang="fr-FR"/>
          </a:p>
        </p:txBody>
      </p:sp>
    </p:spTree>
    <p:extLst>
      <p:ext uri="{BB962C8B-B14F-4D97-AF65-F5344CB8AC3E}">
        <p14:creationId xmlns:p14="http://schemas.microsoft.com/office/powerpoint/2010/main" val="27745578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u titre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fr-FR"/>
          </a:p>
        </p:txBody>
      </p:sp>
      <p:sp>
        <p:nvSpPr>
          <p:cNvPr id="3" name="Espace réservé du texte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fr-FR" sz="1400" kern="1200">
                <a:latin typeface="Times New Roman" pitchFamily="18"/>
                <a:ea typeface="Arial Unicode MS" pitchFamily="2"/>
                <a:cs typeface="Tahoma" pitchFamily="2"/>
              </a:defRPr>
            </a:lvl1pPr>
          </a:lstStyle>
          <a:p>
            <a:pPr lvl="0"/>
            <a:endParaRPr lang="fr-FR"/>
          </a:p>
        </p:txBody>
      </p:sp>
      <p:sp>
        <p:nvSpPr>
          <p:cNvPr id="5" name="Espace réservé du pied de page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fr-FR" sz="1400" kern="1200">
                <a:latin typeface="Times New Roman" pitchFamily="18"/>
                <a:ea typeface="Arial Unicode MS" pitchFamily="2"/>
                <a:cs typeface="Tahoma" pitchFamily="2"/>
              </a:defRPr>
            </a:lvl1pPr>
          </a:lstStyle>
          <a:p>
            <a:pPr lvl="0"/>
            <a:endParaRPr lang="fr-FR"/>
          </a:p>
        </p:txBody>
      </p:sp>
      <p:sp>
        <p:nvSpPr>
          <p:cNvPr id="6" name="Espace réservé du numéro de diapositive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fr-FR" sz="1400" kern="1200">
                <a:latin typeface="Times New Roman" pitchFamily="18"/>
                <a:ea typeface="Arial Unicode MS" pitchFamily="2"/>
                <a:cs typeface="Tahoma" pitchFamily="2"/>
              </a:defRPr>
            </a:lvl1pPr>
          </a:lstStyle>
          <a:p>
            <a:pPr lvl="0"/>
            <a:fld id="{3D8D5B61-7FE7-4529-AB37-83588C3BF04B}" type="slidenum">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rtl="0" hangingPunct="0">
        <a:tabLst/>
        <a:defRPr lang="fr-FR" sz="2400" b="0" i="0" u="none" strike="noStrike" kern="1200">
          <a:ln>
            <a:noFill/>
          </a:ln>
          <a:latin typeface="Arial" pitchFamily="18"/>
          <a:ea typeface="Microsoft YaHei" pitchFamily="2"/>
          <a:cs typeface="Mangal" pitchFamily="2"/>
        </a:defRPr>
      </a:lvl1pPr>
    </p:titleStyle>
    <p:bodyStyle>
      <a:lvl1pPr marL="0" marR="0" indent="0" rtl="0" hangingPunct="0">
        <a:spcBef>
          <a:spcPts val="0"/>
        </a:spcBef>
        <a:spcAft>
          <a:spcPts val="1414"/>
        </a:spcAft>
        <a:tabLst/>
        <a:defRPr lang="fr-FR" sz="3200" b="0" i="0" u="none" strike="noStrike" kern="1200">
          <a:ln>
            <a:noFill/>
          </a:ln>
          <a:latin typeface="Arial" pitchFamily="18"/>
          <a:ea typeface="Microsoft YaHei" pitchFamily="2"/>
          <a:cs typeface="Mangal" pitchFamily="2"/>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BABED6"/>
        </a:solidFill>
        <a:effectLst/>
      </p:bgPr>
    </p:bg>
    <p:spTree>
      <p:nvGrpSpPr>
        <p:cNvPr id="1" name=""/>
        <p:cNvGrpSpPr/>
        <p:nvPr/>
      </p:nvGrpSpPr>
      <p:grpSpPr>
        <a:xfrm>
          <a:off x="0" y="0"/>
          <a:ext cx="0" cy="0"/>
          <a:chOff x="0" y="0"/>
          <a:chExt cx="0" cy="0"/>
        </a:xfrm>
      </p:grpSpPr>
      <p:sp>
        <p:nvSpPr>
          <p:cNvPr id="2" name="Rectangle 1"/>
          <p:cNvSpPr/>
          <p:nvPr/>
        </p:nvSpPr>
        <p:spPr>
          <a:xfrm>
            <a:off x="405360" y="1893960"/>
            <a:ext cx="9674640" cy="5666040"/>
          </a:xfrm>
          <a:prstGeom prst="rect">
            <a:avLst/>
          </a:prstGeom>
          <a:solidFill>
            <a:srgbClr val="DDDDDD"/>
          </a:solidFill>
          <a:ln w="25400">
            <a:solidFill>
              <a:srgbClr val="C0C0C0"/>
            </a:solidFill>
            <a:prstDash val="solid"/>
          </a:ln>
        </p:spPr>
        <p:txBody>
          <a:bodyPr lIns="0" tIns="0" rIns="0" bIns="0" anchor="ctr" anchorCtr="1"/>
          <a:lstStyle/>
          <a:p>
            <a:pPr lvl="0" rtl="0" hangingPunct="0">
              <a:buNone/>
              <a:tabLst/>
            </a:pPr>
            <a:endParaRPr lang="fr-FR" sz="2400">
              <a:latin typeface="Thorndale" pitchFamily="18"/>
              <a:ea typeface="Arial Unicode MS" pitchFamily="2"/>
              <a:cs typeface="Tahoma" pitchFamily="2"/>
            </a:endParaRPr>
          </a:p>
        </p:txBody>
      </p:sp>
      <p:sp>
        <p:nvSpPr>
          <p:cNvPr id="3" name="Espace réservé du titre 2"/>
          <p:cNvSpPr txBox="1">
            <a:spLocks noGrp="1"/>
          </p:cNvSpPr>
          <p:nvPr>
            <p:ph type="title"/>
          </p:nvPr>
        </p:nvSpPr>
        <p:spPr>
          <a:xfrm>
            <a:off x="740879" y="555480"/>
            <a:ext cx="8607960" cy="1262160"/>
          </a:xfrm>
          <a:prstGeom prst="rect">
            <a:avLst/>
          </a:prstGeom>
          <a:noFill/>
          <a:ln>
            <a:noFill/>
          </a:ln>
        </p:spPr>
        <p:txBody>
          <a:bodyPr lIns="0" tIns="0" rIns="0" bIns="0" anchor="ct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endParaRPr lang="fr-FR"/>
          </a:p>
        </p:txBody>
      </p:sp>
      <p:sp>
        <p:nvSpPr>
          <p:cNvPr id="4" name="Espace réservé du texte 3"/>
          <p:cNvSpPr txBox="1">
            <a:spLocks noGrp="1"/>
          </p:cNvSpPr>
          <p:nvPr>
            <p:ph type="body" idx="1"/>
          </p:nvPr>
        </p:nvSpPr>
        <p:spPr>
          <a:xfrm>
            <a:off x="740879" y="2101680"/>
            <a:ext cx="8607960" cy="4762440"/>
          </a:xfrm>
          <a:prstGeom prst="rect">
            <a:avLst/>
          </a:prstGeom>
          <a:noFill/>
          <a:ln>
            <a:noFill/>
          </a:ln>
        </p:spPr>
        <p:txBody>
          <a:bodyPr lIns="0" tIns="0" rIns="0" bIns="0"/>
          <a:lstStyle>
            <a:defPPr marL="432000" marR="0" lvl="0" indent="-324000" algn="l">
              <a:spcBef>
                <a:spcPts val="0"/>
              </a:spcBef>
              <a:spcAft>
                <a:spcPts val="1417"/>
              </a:spcAft>
              <a:buClr>
                <a:srgbClr val="0E594D"/>
              </a:buClr>
              <a:buSzPct val="45000"/>
              <a:buFont typeface="StarSymbol"/>
              <a:buNone/>
              <a:defRPr lang="fr-FR" sz="2400" b="0" i="0" u="none" strike="noStrike">
                <a:ln>
                  <a:noFill/>
                </a:ln>
                <a:solidFill>
                  <a:srgbClr val="000000"/>
                </a:solidFill>
                <a:latin typeface="Albany" pitchFamily="34"/>
                <a:ea typeface="Arial Unicode MS" pitchFamily="2"/>
                <a:cs typeface="Tahoma" pitchFamily="2"/>
              </a:defRPr>
            </a:defPPr>
            <a:lvl1pPr marL="432000" marR="0" lvl="0" indent="-324000" algn="l">
              <a:spcBef>
                <a:spcPts val="0"/>
              </a:spcBef>
              <a:spcAft>
                <a:spcPts val="1417"/>
              </a:spcAft>
              <a:buClr>
                <a:srgbClr val="0E594D"/>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1pPr>
            <a:lvl2pPr marL="864000" marR="0" lvl="1" indent="-288000" algn="l">
              <a:spcBef>
                <a:spcPts val="0"/>
              </a:spcBef>
              <a:spcAft>
                <a:spcPts val="1134"/>
              </a:spcAft>
              <a:buClr>
                <a:srgbClr val="000000"/>
              </a:buClr>
              <a:buSzPct val="75000"/>
              <a:buFont typeface="StarSymbol"/>
              <a:buChar char="–"/>
              <a:defRPr lang="fr-FR" sz="2800" b="0" i="0" u="none" strike="noStrike">
                <a:ln>
                  <a:noFill/>
                </a:ln>
                <a:solidFill>
                  <a:srgbClr val="000000"/>
                </a:solidFill>
                <a:latin typeface="Albany" pitchFamily="34"/>
                <a:ea typeface="Arial Unicode MS" pitchFamily="2"/>
                <a:cs typeface="Tahoma" pitchFamily="2"/>
              </a:defRPr>
            </a:lvl2pPr>
            <a:lvl3pPr marL="1296000" marR="0" lvl="2" indent="-216000" algn="l">
              <a:spcBef>
                <a:spcPts val="0"/>
              </a:spcBef>
              <a:spcAft>
                <a:spcPts val="850"/>
              </a:spcAft>
              <a:buClr>
                <a:srgbClr val="000000"/>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3pPr>
            <a:lvl4pPr marL="1728000" marR="0" lvl="3" indent="-216000" algn="l">
              <a:spcBef>
                <a:spcPts val="0"/>
              </a:spcBef>
              <a:spcAft>
                <a:spcPts val="567"/>
              </a:spcAft>
              <a:buClr>
                <a:srgbClr val="000000"/>
              </a:buClr>
              <a:buSzPct val="75000"/>
              <a:buFont typeface="StarSymbol"/>
              <a:buChar char="–"/>
              <a:defRPr lang="fr-FR" sz="2000" b="0" i="0" u="none" strike="noStrike">
                <a:ln>
                  <a:noFill/>
                </a:ln>
                <a:solidFill>
                  <a:srgbClr val="000000"/>
                </a:solidFill>
                <a:latin typeface="Albany" pitchFamily="34"/>
                <a:ea typeface="Arial Unicode MS" pitchFamily="2"/>
                <a:cs typeface="Tahoma" pitchFamily="2"/>
              </a:defRPr>
            </a:lvl4pPr>
            <a:lvl5pPr marL="2160000" marR="0" lvl="4"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5pPr>
            <a:lvl6pPr marL="2592000" marR="0" lvl="5"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6pPr>
            <a:lvl7pPr marL="3024000" marR="0" lvl="6"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7pPr>
            <a:lvl8pPr marL="3456000" marR="0" lvl="7"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8pPr>
            <a:lvl9pPr marL="3887999" marR="0" lvl="8"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p:nvPr/>
        </p:nvSpPr>
        <p:spPr>
          <a:xfrm>
            <a:off x="0" y="0"/>
            <a:ext cx="181440" cy="918359"/>
          </a:xfrm>
          <a:prstGeom prst="rect">
            <a:avLst/>
          </a:prstGeom>
          <a:solidFill>
            <a:srgbClr val="125C8D"/>
          </a:solidFill>
          <a:ln w="25400">
            <a:solidFill>
              <a:schemeClr val="accent1">
                <a:shade val="50000"/>
              </a:schemeClr>
            </a:solidFill>
            <a:prstDash val="solid"/>
          </a:ln>
        </p:spPr>
        <p:txBody>
          <a:bodyPr lIns="0" tIns="0" rIns="0" bIns="0" anchor="ctr" anchorCtr="1"/>
          <a:lstStyle/>
          <a:p>
            <a:pPr lvl="0" rtl="0" hangingPunct="0">
              <a:buNone/>
              <a:tabLst/>
            </a:pPr>
            <a:endParaRPr lang="fr-FR" sz="2400">
              <a:latin typeface="Thorndale" pitchFamily="18"/>
              <a:ea typeface="Arial Unicode MS" pitchFamily="2"/>
              <a:cs typeface="Tahoma" pitchFamily="2"/>
            </a:endParaRPr>
          </a:p>
        </p:txBody>
      </p:sp>
      <p:sp>
        <p:nvSpPr>
          <p:cNvPr id="6" name="Rectangle 5"/>
          <p:cNvSpPr/>
          <p:nvPr/>
        </p:nvSpPr>
        <p:spPr>
          <a:xfrm>
            <a:off x="0" y="2381399"/>
            <a:ext cx="181440" cy="918359"/>
          </a:xfrm>
          <a:prstGeom prst="rect">
            <a:avLst/>
          </a:prstGeom>
          <a:solidFill>
            <a:srgbClr val="125C8D"/>
          </a:solidFill>
          <a:ln w="25400">
            <a:solidFill>
              <a:schemeClr val="accent1">
                <a:shade val="50000"/>
              </a:schemeClr>
            </a:solidFill>
            <a:prstDash val="solid"/>
          </a:ln>
        </p:spPr>
        <p:txBody>
          <a:bodyPr lIns="0" tIns="0" rIns="0" bIns="0" anchor="ctr" anchorCtr="1"/>
          <a:lstStyle/>
          <a:p>
            <a:pPr lvl="0" rtl="0" hangingPunct="0">
              <a:buNone/>
              <a:tabLst/>
            </a:pPr>
            <a:endParaRPr lang="fr-FR" sz="2400">
              <a:latin typeface="Thorndale" pitchFamily="18"/>
              <a:ea typeface="Arial Unicode MS" pitchFamily="2"/>
              <a:cs typeface="Tahoma" pitchFamily="2"/>
            </a:endParaRPr>
          </a:p>
        </p:txBody>
      </p:sp>
      <p:sp>
        <p:nvSpPr>
          <p:cNvPr id="7" name="Rectangle 6"/>
          <p:cNvSpPr/>
          <p:nvPr/>
        </p:nvSpPr>
        <p:spPr>
          <a:xfrm>
            <a:off x="0" y="1168560"/>
            <a:ext cx="181440" cy="918359"/>
          </a:xfrm>
          <a:prstGeom prst="rect">
            <a:avLst/>
          </a:prstGeom>
          <a:solidFill>
            <a:srgbClr val="125C8D"/>
          </a:solidFill>
          <a:ln w="25400">
            <a:solidFill>
              <a:schemeClr val="accent1">
                <a:shade val="50000"/>
              </a:schemeClr>
            </a:solidFill>
            <a:prstDash val="solid"/>
          </a:ln>
        </p:spPr>
        <p:txBody>
          <a:bodyPr lIns="0" tIns="0" rIns="0" bIns="0" anchor="ctr" anchorCtr="1"/>
          <a:lstStyle/>
          <a:p>
            <a:pPr lvl="0" rtl="0" hangingPunct="0">
              <a:buNone/>
              <a:tabLst/>
            </a:pPr>
            <a:endParaRPr lang="fr-FR" sz="2400">
              <a:latin typeface="Thorndale" pitchFamily="18"/>
              <a:ea typeface="Arial Unicode MS" pitchFamily="2"/>
              <a:cs typeface="Tahoma"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rtl="0" hangingPunct="0">
        <a:tabLst/>
        <a:defRPr lang="fr-FR" sz="2400" b="1" i="0" u="none" strike="noStrike">
          <a:ln>
            <a:noFill/>
          </a:ln>
          <a:solidFill>
            <a:srgbClr val="333333"/>
          </a:solidFill>
          <a:latin typeface="Albany" pitchFamily="34"/>
          <a:ea typeface="Arial Unicode MS" pitchFamily="2"/>
          <a:cs typeface="Tahoma" pitchFamily="2"/>
        </a:defRPr>
      </a:lvl1pPr>
    </p:titleStyle>
    <p:bodyStyle>
      <a:lvl1pPr marL="0" marR="0" indent="0" algn="l" rtl="0" hangingPunct="0">
        <a:spcBef>
          <a:spcPts val="0"/>
        </a:spcBef>
        <a:spcAft>
          <a:spcPts val="1417"/>
        </a:spcAft>
        <a:tabLst/>
        <a:defRPr lang="fr-FR" sz="2400" b="0" i="0" u="none" strike="noStrike">
          <a:ln>
            <a:noFill/>
          </a:ln>
          <a:solidFill>
            <a:srgbClr val="000000"/>
          </a:solidFill>
          <a:latin typeface="Albany" pitchFamily="34"/>
          <a:ea typeface="Arial Unicode MS" pitchFamily="2"/>
          <a:cs typeface="Tahoma" pitchFamily="2"/>
        </a:defRPr>
      </a:lvl1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824040" y="72000"/>
            <a:ext cx="8607960" cy="596520"/>
          </a:xfrm>
        </p:spPr>
        <p:txBody>
          <a:bodyPr>
            <a:spAutoFit/>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fr-FR"/>
              <a:t>Recopier le texte suivant dans le cahier</a:t>
            </a:r>
          </a:p>
        </p:txBody>
      </p:sp>
      <p:sp>
        <p:nvSpPr>
          <p:cNvPr id="3" name="Sous-titre 2"/>
          <p:cNvSpPr txBox="1">
            <a:spLocks noGrp="1"/>
          </p:cNvSpPr>
          <p:nvPr>
            <p:ph type="subTitle" idx="4294967295"/>
          </p:nvPr>
        </p:nvSpPr>
        <p:spPr/>
        <p:txBody>
          <a:bodyPr anchor="ctr">
            <a:spAutoFit/>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marL="216000" indent="-216000" algn="ctr"/>
            <a:endParaRPr lang="fr-FR">
              <a:latin typeface="Thorndale" pitchFamily="18"/>
            </a:endParaRPr>
          </a:p>
        </p:txBody>
      </p:sp>
      <p:sp>
        <p:nvSpPr>
          <p:cNvPr id="4" name="ZoneTexte 3"/>
          <p:cNvSpPr txBox="1"/>
          <p:nvPr/>
        </p:nvSpPr>
        <p:spPr>
          <a:xfrm>
            <a:off x="808560" y="2269080"/>
            <a:ext cx="8407440" cy="442692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pPr>
            <a:endParaRPr lang="fr-FR" sz="2400" b="0" i="0" u="none" strike="noStrike" kern="1200" dirty="0">
              <a:ln>
                <a:noFill/>
              </a:ln>
              <a:latin typeface="Arial" pitchFamily="34"/>
              <a:ea typeface="Arial" pitchFamily="34"/>
              <a:cs typeface="Arial" pitchFamily="34"/>
            </a:endParaRPr>
          </a:p>
          <a:p>
            <a:pPr lvl="0" algn="just" hangingPunct="0"/>
            <a:r>
              <a:rPr lang="fr-FR" sz="2400" b="0" i="0" u="none" strike="noStrike" kern="1200" dirty="0">
                <a:ln>
                  <a:noFill/>
                </a:ln>
                <a:latin typeface="Arial" pitchFamily="34"/>
                <a:ea typeface="Arial" pitchFamily="34"/>
                <a:cs typeface="Arial" pitchFamily="34"/>
              </a:rPr>
              <a:t>  Soutenus ou non par les dieux, ces héros sont des </a:t>
            </a:r>
            <a:endParaRPr lang="fr-FR" sz="2400" b="0" i="0" u="none" strike="noStrike" kern="1200" dirty="0" smtClean="0">
              <a:ln>
                <a:noFill/>
              </a:ln>
              <a:latin typeface="Arial" pitchFamily="34"/>
              <a:ea typeface="Arial" pitchFamily="34"/>
              <a:cs typeface="Arial" pitchFamily="34"/>
            </a:endParaRPr>
          </a:p>
          <a:p>
            <a:pPr lvl="0" algn="just" hangingPunct="0"/>
            <a:r>
              <a:rPr lang="fr-FR" sz="2400" b="0" i="0" u="none" strike="noStrike" kern="1200" dirty="0" smtClean="0">
                <a:ln>
                  <a:noFill/>
                </a:ln>
                <a:latin typeface="Arial" pitchFamily="34"/>
                <a:ea typeface="Arial" pitchFamily="34"/>
                <a:cs typeface="Arial" pitchFamily="34"/>
              </a:rPr>
              <a:t>exemples </a:t>
            </a:r>
            <a:r>
              <a:rPr lang="fr-FR" sz="2400" b="0" i="0" u="none" strike="noStrike" kern="1200" dirty="0">
                <a:ln>
                  <a:noFill/>
                </a:ln>
                <a:latin typeface="Arial" pitchFamily="34"/>
                <a:ea typeface="Arial" pitchFamily="34"/>
                <a:cs typeface="Arial" pitchFamily="34"/>
              </a:rPr>
              <a:t>pour tous les Grecs  : des modèles à imiter</a:t>
            </a:r>
            <a:r>
              <a:rPr lang="fr-FR" sz="2400" b="0" i="0" u="none" strike="noStrike" kern="1200" dirty="0" smtClean="0">
                <a:ln>
                  <a:noFill/>
                </a:ln>
                <a:latin typeface="Arial" pitchFamily="34"/>
                <a:ea typeface="Arial" pitchFamily="34"/>
                <a:cs typeface="Arial" pitchFamily="34"/>
              </a:rPr>
              <a:t>.</a:t>
            </a:r>
          </a:p>
          <a:p>
            <a:pPr lvl="0" algn="just" hangingPunct="0"/>
            <a:r>
              <a:rPr lang="fr-FR" sz="2400" dirty="0" smtClean="0">
                <a:latin typeface="Arial" pitchFamily="34"/>
                <a:ea typeface="Arial" pitchFamily="34"/>
                <a:cs typeface="Arial" pitchFamily="34"/>
              </a:rPr>
              <a:t> </a:t>
            </a:r>
            <a:r>
              <a:rPr lang="fr-FR" sz="2400" dirty="0">
                <a:latin typeface="Arial" pitchFamily="34"/>
                <a:ea typeface="Arial" pitchFamily="34"/>
                <a:cs typeface="Arial" pitchFamily="34"/>
              </a:rPr>
              <a:t>Les Grecs sont polythéistes</a:t>
            </a:r>
            <a:r>
              <a:rPr lang="fr-FR" sz="2400" dirty="0" smtClean="0">
                <a:latin typeface="Arial" pitchFamily="34"/>
                <a:ea typeface="Arial" pitchFamily="34"/>
                <a:cs typeface="Arial" pitchFamily="34"/>
              </a:rPr>
              <a:t>. Ils </a:t>
            </a:r>
            <a:r>
              <a:rPr lang="fr-FR" sz="2400" dirty="0">
                <a:latin typeface="Arial" pitchFamily="34"/>
                <a:ea typeface="Arial" pitchFamily="34"/>
                <a:cs typeface="Arial" pitchFamily="34"/>
              </a:rPr>
              <a:t>pensent que les dieux </a:t>
            </a:r>
            <a:endParaRPr lang="fr-FR" sz="2400" dirty="0" smtClean="0">
              <a:latin typeface="Arial" pitchFamily="34"/>
              <a:ea typeface="Arial" pitchFamily="34"/>
              <a:cs typeface="Arial" pitchFamily="34"/>
            </a:endParaRPr>
          </a:p>
          <a:p>
            <a:pPr lvl="0" algn="just" hangingPunct="0"/>
            <a:r>
              <a:rPr lang="fr-FR" sz="2400" dirty="0" smtClean="0">
                <a:latin typeface="Arial" pitchFamily="34"/>
                <a:ea typeface="Arial" pitchFamily="34"/>
                <a:cs typeface="Arial" pitchFamily="34"/>
              </a:rPr>
              <a:t>dirigent </a:t>
            </a:r>
            <a:r>
              <a:rPr lang="fr-FR" sz="2400" dirty="0">
                <a:latin typeface="Arial" pitchFamily="34"/>
                <a:ea typeface="Arial" pitchFamily="34"/>
                <a:cs typeface="Arial" pitchFamily="34"/>
              </a:rPr>
              <a:t>l'existence des hommes, mais aussi celle des </a:t>
            </a:r>
            <a:r>
              <a:rPr lang="fr-FR" sz="2400" dirty="0" smtClean="0">
                <a:latin typeface="Arial" pitchFamily="34"/>
                <a:ea typeface="Arial" pitchFamily="34"/>
                <a:cs typeface="Arial" pitchFamily="34"/>
              </a:rPr>
              <a:t>héros</a:t>
            </a:r>
          </a:p>
          <a:p>
            <a:pPr lvl="0" algn="just" hangingPunct="0"/>
            <a:r>
              <a:rPr lang="fr-FR" sz="2400" dirty="0" smtClean="0">
                <a:latin typeface="Arial" pitchFamily="34"/>
                <a:ea typeface="Arial" pitchFamily="34"/>
                <a:cs typeface="Arial" pitchFamily="34"/>
              </a:rPr>
              <a:t> </a:t>
            </a:r>
            <a:r>
              <a:rPr lang="fr-FR" sz="2400" dirty="0">
                <a:latin typeface="Arial" pitchFamily="34"/>
                <a:ea typeface="Arial" pitchFamily="34"/>
                <a:cs typeface="Arial" pitchFamily="34"/>
              </a:rPr>
              <a:t>(personnages nés de l'union d'un dieu et d'une mortelle </a:t>
            </a:r>
            <a:endParaRPr lang="fr-FR" sz="2400" dirty="0" smtClean="0">
              <a:latin typeface="Arial" pitchFamily="34"/>
              <a:ea typeface="Arial" pitchFamily="34"/>
              <a:cs typeface="Arial" pitchFamily="34"/>
            </a:endParaRPr>
          </a:p>
          <a:p>
            <a:pPr lvl="0" algn="just" hangingPunct="0"/>
            <a:r>
              <a:rPr lang="fr-FR" sz="2400" dirty="0" smtClean="0">
                <a:latin typeface="Arial" pitchFamily="34"/>
                <a:ea typeface="Arial" pitchFamily="34"/>
                <a:cs typeface="Arial" pitchFamily="34"/>
              </a:rPr>
              <a:t>réalisant </a:t>
            </a:r>
            <a:r>
              <a:rPr lang="fr-FR" sz="2400" dirty="0">
                <a:latin typeface="Arial" pitchFamily="34"/>
                <a:ea typeface="Arial" pitchFamily="34"/>
                <a:cs typeface="Arial" pitchFamily="34"/>
              </a:rPr>
              <a:t>des exploits)  : Achille, Ulysse, Héraclès...</a:t>
            </a:r>
          </a:p>
          <a:p>
            <a:pPr lvl="0" algn="just" hangingPunct="0"/>
            <a:r>
              <a:rPr lang="fr-FR" sz="2400" dirty="0">
                <a:latin typeface="Arial" pitchFamily="34"/>
                <a:ea typeface="Arial" pitchFamily="34"/>
                <a:cs typeface="Arial" pitchFamily="34"/>
              </a:rPr>
              <a:t>  Les mythes racontent les aventures de ces dieux et héros, </a:t>
            </a:r>
            <a:endParaRPr lang="fr-FR" sz="2400" dirty="0" smtClean="0">
              <a:latin typeface="Arial" pitchFamily="34"/>
              <a:ea typeface="Arial" pitchFamily="34"/>
              <a:cs typeface="Arial" pitchFamily="34"/>
            </a:endParaRPr>
          </a:p>
          <a:p>
            <a:pPr lvl="0" algn="just" hangingPunct="0"/>
            <a:r>
              <a:rPr lang="fr-FR" sz="2400" dirty="0" smtClean="0">
                <a:latin typeface="Arial" pitchFamily="34"/>
                <a:ea typeface="Arial" pitchFamily="34"/>
                <a:cs typeface="Arial" pitchFamily="34"/>
              </a:rPr>
              <a:t>comme </a:t>
            </a:r>
            <a:r>
              <a:rPr lang="fr-FR" sz="2400" dirty="0">
                <a:latin typeface="Arial" pitchFamily="34"/>
                <a:ea typeface="Arial" pitchFamily="34"/>
                <a:cs typeface="Arial" pitchFamily="34"/>
              </a:rPr>
              <a:t>dans les poèmes d'Homère (VIIIe s </a:t>
            </a:r>
            <a:r>
              <a:rPr lang="fr-FR" sz="2400" dirty="0" err="1">
                <a:latin typeface="Arial" pitchFamily="34"/>
                <a:ea typeface="Arial" pitchFamily="34"/>
                <a:cs typeface="Arial" pitchFamily="34"/>
              </a:rPr>
              <a:t>a.v</a:t>
            </a:r>
            <a:r>
              <a:rPr lang="fr-FR" sz="2400" dirty="0">
                <a:latin typeface="Arial" pitchFamily="34"/>
                <a:ea typeface="Arial" pitchFamily="34"/>
                <a:cs typeface="Arial" pitchFamily="34"/>
              </a:rPr>
              <a:t> J.-C.) : </a:t>
            </a:r>
            <a:r>
              <a:rPr lang="fr-FR" sz="2400" dirty="0" smtClean="0">
                <a:latin typeface="Arial" pitchFamily="34"/>
                <a:ea typeface="Arial" pitchFamily="34"/>
                <a:cs typeface="Arial" pitchFamily="34"/>
              </a:rPr>
              <a:t>l'Iliade</a:t>
            </a:r>
          </a:p>
          <a:p>
            <a:pPr lvl="0" algn="just" hangingPunct="0"/>
            <a:r>
              <a:rPr lang="fr-FR" sz="2400" dirty="0" smtClean="0">
                <a:latin typeface="Arial" pitchFamily="34"/>
                <a:ea typeface="Arial" pitchFamily="34"/>
                <a:cs typeface="Arial" pitchFamily="34"/>
              </a:rPr>
              <a:t> </a:t>
            </a:r>
            <a:r>
              <a:rPr lang="fr-FR" sz="2400" dirty="0">
                <a:latin typeface="Arial" pitchFamily="34"/>
                <a:ea typeface="Arial" pitchFamily="34"/>
                <a:cs typeface="Arial" pitchFamily="34"/>
              </a:rPr>
              <a:t>(raconte un épisode de la guerre de Troie) et l'Odyssée </a:t>
            </a:r>
            <a:endParaRPr lang="fr-FR" sz="2400" dirty="0" smtClean="0">
              <a:latin typeface="Arial" pitchFamily="34"/>
              <a:ea typeface="Arial" pitchFamily="34"/>
              <a:cs typeface="Arial" pitchFamily="34"/>
            </a:endParaRPr>
          </a:p>
          <a:p>
            <a:pPr lvl="0" algn="just" hangingPunct="0"/>
            <a:r>
              <a:rPr lang="fr-FR" sz="2400" dirty="0" smtClean="0">
                <a:latin typeface="Arial" pitchFamily="34"/>
                <a:ea typeface="Arial" pitchFamily="34"/>
                <a:cs typeface="Arial" pitchFamily="34"/>
              </a:rPr>
              <a:t>(</a:t>
            </a:r>
            <a:r>
              <a:rPr lang="fr-FR" sz="2400" dirty="0">
                <a:latin typeface="Arial" pitchFamily="34"/>
                <a:ea typeface="Arial" pitchFamily="34"/>
                <a:cs typeface="Arial" pitchFamily="34"/>
              </a:rPr>
              <a:t>évoque les aventures d'Ulysse).</a:t>
            </a:r>
            <a:endParaRPr lang="fr-FR" sz="2400" b="0" i="0" u="none" strike="noStrike" kern="1200" dirty="0">
              <a:ln>
                <a:noFill/>
              </a:ln>
              <a:latin typeface="Arial" pitchFamily="34"/>
              <a:ea typeface="Arial" pitchFamily="34"/>
              <a:cs typeface="Arial" pitchFamily="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endParaRPr lang="fr-FR"/>
          </a:p>
        </p:txBody>
      </p:sp>
      <p:sp>
        <p:nvSpPr>
          <p:cNvPr id="3" name="Espace réservé du texte 2"/>
          <p:cNvSpPr txBox="1">
            <a:spLocks noGrp="1"/>
          </p:cNvSpPr>
          <p:nvPr>
            <p:ph type="body" idx="4294967295"/>
          </p:nvPr>
        </p:nvSpPr>
        <p:spPr/>
        <p:txBody>
          <a:bodyPr/>
          <a:lstStyle>
            <a:defPPr marL="432000" marR="0" lvl="0" indent="-324000" algn="l">
              <a:spcBef>
                <a:spcPts val="0"/>
              </a:spcBef>
              <a:spcAft>
                <a:spcPts val="1417"/>
              </a:spcAft>
              <a:buClr>
                <a:srgbClr val="0E594D"/>
              </a:buClr>
              <a:buSzPct val="45000"/>
              <a:buFont typeface="StarSymbol"/>
              <a:buNone/>
              <a:defRPr lang="fr-FR" sz="2400" b="0" i="0" u="none" strike="noStrike">
                <a:ln>
                  <a:noFill/>
                </a:ln>
                <a:solidFill>
                  <a:srgbClr val="000000"/>
                </a:solidFill>
                <a:latin typeface="Albany" pitchFamily="34"/>
                <a:ea typeface="Arial Unicode MS" pitchFamily="2"/>
                <a:cs typeface="Tahoma" pitchFamily="2"/>
              </a:defRPr>
            </a:defPPr>
            <a:lvl1pPr marL="432000" marR="0" lvl="0" indent="-324000" algn="l">
              <a:spcBef>
                <a:spcPts val="0"/>
              </a:spcBef>
              <a:spcAft>
                <a:spcPts val="1417"/>
              </a:spcAft>
              <a:buClr>
                <a:srgbClr val="0E594D"/>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1pPr>
            <a:lvl2pPr marL="864000" marR="0" lvl="1" indent="-288000" algn="l">
              <a:spcBef>
                <a:spcPts val="0"/>
              </a:spcBef>
              <a:spcAft>
                <a:spcPts val="1134"/>
              </a:spcAft>
              <a:buClr>
                <a:srgbClr val="000000"/>
              </a:buClr>
              <a:buSzPct val="75000"/>
              <a:buFont typeface="StarSymbol"/>
              <a:buChar char="–"/>
              <a:defRPr lang="fr-FR" sz="2800" b="0" i="0" u="none" strike="noStrike">
                <a:ln>
                  <a:noFill/>
                </a:ln>
                <a:solidFill>
                  <a:srgbClr val="000000"/>
                </a:solidFill>
                <a:latin typeface="Albany" pitchFamily="34"/>
                <a:ea typeface="Arial Unicode MS" pitchFamily="2"/>
                <a:cs typeface="Tahoma" pitchFamily="2"/>
              </a:defRPr>
            </a:lvl2pPr>
            <a:lvl3pPr marL="1296000" marR="0" lvl="2" indent="-216000" algn="l">
              <a:spcBef>
                <a:spcPts val="0"/>
              </a:spcBef>
              <a:spcAft>
                <a:spcPts val="850"/>
              </a:spcAft>
              <a:buClr>
                <a:srgbClr val="000000"/>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3pPr>
            <a:lvl4pPr marL="1728000" marR="0" lvl="3" indent="-216000" algn="l">
              <a:spcBef>
                <a:spcPts val="0"/>
              </a:spcBef>
              <a:spcAft>
                <a:spcPts val="567"/>
              </a:spcAft>
              <a:buClr>
                <a:srgbClr val="000000"/>
              </a:buClr>
              <a:buSzPct val="75000"/>
              <a:buFont typeface="StarSymbol"/>
              <a:buChar char="–"/>
              <a:defRPr lang="fr-FR" sz="2000" b="0" i="0" u="none" strike="noStrike">
                <a:ln>
                  <a:noFill/>
                </a:ln>
                <a:solidFill>
                  <a:srgbClr val="000000"/>
                </a:solidFill>
                <a:latin typeface="Albany" pitchFamily="34"/>
                <a:ea typeface="Arial Unicode MS" pitchFamily="2"/>
                <a:cs typeface="Tahoma" pitchFamily="2"/>
              </a:defRPr>
            </a:lvl4pPr>
            <a:lvl5pPr marL="2160000" marR="0" lvl="4"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5pPr>
            <a:lvl6pPr marL="2592000" marR="0" lvl="5"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6pPr>
            <a:lvl7pPr marL="3024000" marR="0" lvl="6"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7pPr>
            <a:lvl8pPr marL="3456000" marR="0" lvl="7"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8pPr>
            <a:lvl9pPr marL="3887999" marR="0" lvl="8"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9pPr>
          </a:lstStyle>
          <a:p>
            <a:pPr lvl="0">
              <a:buNone/>
            </a:pPr>
            <a:r>
              <a:rPr lang="fr-FR" sz="2600"/>
              <a:t>A partir de votre extrait, raconter, sous la forme d'un récit, le mythe étudié en faisant apparaître le nom des dieux et des héros, un résumé rapide de l'histoire et les qualités qui servent d'exemples que l'on retrouve chez les héros.</a:t>
            </a:r>
          </a:p>
          <a:p>
            <a:pPr lvl="0">
              <a:buNone/>
            </a:pPr>
            <a:r>
              <a:rPr lang="fr-FR" sz="2600"/>
              <a:t>En cas de difficultés, vous pouvez utiliser les deux documents « coup de pouce » proposés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1296000" y="105840"/>
            <a:ext cx="7887960" cy="1046159"/>
          </a:xfrm>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fr-FR" sz="2000"/>
              <a:t>un passage de l'Iliade : le combat entre Achille et Hector</a:t>
            </a:r>
          </a:p>
        </p:txBody>
      </p:sp>
      <p:sp>
        <p:nvSpPr>
          <p:cNvPr id="3" name="Espace réservé du texte 2"/>
          <p:cNvSpPr txBox="1">
            <a:spLocks noGrp="1"/>
          </p:cNvSpPr>
          <p:nvPr>
            <p:ph type="body" idx="4294967295"/>
          </p:nvPr>
        </p:nvSpPr>
        <p:spPr>
          <a:xfrm>
            <a:off x="740879" y="2101680"/>
            <a:ext cx="8607960" cy="4803120"/>
          </a:xfrm>
        </p:spPr>
        <p:txBody>
          <a:bodyPr/>
          <a:lstStyle>
            <a:defPPr marL="432000" marR="0" lvl="0" indent="-324000" algn="l">
              <a:spcBef>
                <a:spcPts val="0"/>
              </a:spcBef>
              <a:spcAft>
                <a:spcPts val="1417"/>
              </a:spcAft>
              <a:buClr>
                <a:srgbClr val="0E594D"/>
              </a:buClr>
              <a:buSzPct val="45000"/>
              <a:buFont typeface="StarSymbol"/>
              <a:buNone/>
              <a:defRPr lang="fr-FR" sz="2400" b="0" i="0" u="none" strike="noStrike">
                <a:ln>
                  <a:noFill/>
                </a:ln>
                <a:solidFill>
                  <a:srgbClr val="000000"/>
                </a:solidFill>
                <a:latin typeface="Albany" pitchFamily="34"/>
                <a:ea typeface="Arial Unicode MS" pitchFamily="2"/>
                <a:cs typeface="Tahoma" pitchFamily="2"/>
              </a:defRPr>
            </a:defPPr>
            <a:lvl1pPr marL="432000" marR="0" lvl="0" indent="-324000" algn="l">
              <a:spcBef>
                <a:spcPts val="0"/>
              </a:spcBef>
              <a:spcAft>
                <a:spcPts val="1417"/>
              </a:spcAft>
              <a:buClr>
                <a:srgbClr val="0E594D"/>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1pPr>
            <a:lvl2pPr marL="864000" marR="0" lvl="1" indent="-288000" algn="l">
              <a:spcBef>
                <a:spcPts val="0"/>
              </a:spcBef>
              <a:spcAft>
                <a:spcPts val="1134"/>
              </a:spcAft>
              <a:buClr>
                <a:srgbClr val="000000"/>
              </a:buClr>
              <a:buSzPct val="75000"/>
              <a:buFont typeface="StarSymbol"/>
              <a:buChar char="–"/>
              <a:defRPr lang="fr-FR" sz="2800" b="0" i="0" u="none" strike="noStrike">
                <a:ln>
                  <a:noFill/>
                </a:ln>
                <a:solidFill>
                  <a:srgbClr val="000000"/>
                </a:solidFill>
                <a:latin typeface="Albany" pitchFamily="34"/>
                <a:ea typeface="Arial Unicode MS" pitchFamily="2"/>
                <a:cs typeface="Tahoma" pitchFamily="2"/>
              </a:defRPr>
            </a:lvl2pPr>
            <a:lvl3pPr marL="1296000" marR="0" lvl="2" indent="-216000" algn="l">
              <a:spcBef>
                <a:spcPts val="0"/>
              </a:spcBef>
              <a:spcAft>
                <a:spcPts val="850"/>
              </a:spcAft>
              <a:buClr>
                <a:srgbClr val="000000"/>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3pPr>
            <a:lvl4pPr marL="1728000" marR="0" lvl="3" indent="-216000" algn="l">
              <a:spcBef>
                <a:spcPts val="0"/>
              </a:spcBef>
              <a:spcAft>
                <a:spcPts val="567"/>
              </a:spcAft>
              <a:buClr>
                <a:srgbClr val="000000"/>
              </a:buClr>
              <a:buSzPct val="75000"/>
              <a:buFont typeface="StarSymbol"/>
              <a:buChar char="–"/>
              <a:defRPr lang="fr-FR" sz="2000" b="0" i="0" u="none" strike="noStrike">
                <a:ln>
                  <a:noFill/>
                </a:ln>
                <a:solidFill>
                  <a:srgbClr val="000000"/>
                </a:solidFill>
                <a:latin typeface="Albany" pitchFamily="34"/>
                <a:ea typeface="Arial Unicode MS" pitchFamily="2"/>
                <a:cs typeface="Tahoma" pitchFamily="2"/>
              </a:defRPr>
            </a:lvl4pPr>
            <a:lvl5pPr marL="2160000" marR="0" lvl="4"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5pPr>
            <a:lvl6pPr marL="2592000" marR="0" lvl="5"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6pPr>
            <a:lvl7pPr marL="3024000" marR="0" lvl="6"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7pPr>
            <a:lvl8pPr marL="3456000" marR="0" lvl="7"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8pPr>
            <a:lvl9pPr marL="3887999" marR="0" lvl="8"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9pPr>
          </a:lstStyle>
          <a:p>
            <a:pPr lvl="0">
              <a:buNone/>
            </a:pPr>
            <a:r>
              <a:rPr lang="fr-FR" sz="2000"/>
              <a:t>Pour venger la mort de son cousin Patrocle, Achille combat le héros troyen Hector. Celui-ci est abandonné par Apollon qui le protégeait jusque-là....</a:t>
            </a:r>
          </a:p>
          <a:p>
            <a:pPr lvl="0">
              <a:buNone/>
            </a:pPr>
            <a:r>
              <a:rPr lang="fr-FR" sz="1600"/>
              <a:t>«  Alors Hector dans son cœur compris et dit : « Hélas ! Les dieux m'appellent à la mort. Athéna m'a joué ! Maintenant voici près de moi la mort, elle n'est plus loin, plus de refuge. C'est là sans doute ce que préfère Zeus : le destin m'atteint ! Mais je ne mourrai pas sans courage, ni sans gloire ; j'accomplirai un grand exploit digne d'être connu par les hommes futurs. »</a:t>
            </a:r>
          </a:p>
          <a:p>
            <a:pPr lvl="0">
              <a:buNone/>
            </a:pPr>
            <a:r>
              <a:rPr lang="fr-FR" sz="1600"/>
              <a:t>Ayant ainsi parlé, il tira l'épée aiguë, grande et forte, suspendue à son flanc. Puis, se ramassant, comme l'aigle qui vole haut dans la plaine et fond sur un lièvre blotti, il s'élança. Achille aussi se rua, le cœur plein d'une ardeur sauvage. Des yeux, il cherchait l'endroit où il allait frapper. Or, partout la peau était recouverte des armes de bronze qu'Hector avait pris à Patrocle. Partout sauf là où la clavicule sépare l'épaule de la gorge, là où la vie se perd le plus vite : le divin Achille y enfonça sa lance. La pointe traversa de part en part le cou délicat ; elle ne coupa cependant pas la trachée : Hector pouvait répondre et dire quelques mots. Il s'effondra dans la poussière ; le divin Achille triomphait. »</a:t>
            </a:r>
          </a:p>
          <a:p>
            <a:pPr lvl="0">
              <a:buNone/>
            </a:pPr>
            <a:r>
              <a:rPr lang="fr-FR" sz="1600"/>
              <a:t>                                                                                                   </a:t>
            </a:r>
            <a:r>
              <a:rPr lang="fr-FR" sz="1200"/>
              <a:t>D'après Homère, l'Iliade, chant XXII</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2304000" y="33840"/>
            <a:ext cx="7200000" cy="902159"/>
          </a:xfrm>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fr-FR" sz="2600"/>
              <a:t>un extrait de l'Odyssée : Ulysse et le cyclope Polyphème.</a:t>
            </a:r>
          </a:p>
        </p:txBody>
      </p:sp>
      <p:sp>
        <p:nvSpPr>
          <p:cNvPr id="3" name="Espace réservé du texte 2"/>
          <p:cNvSpPr txBox="1">
            <a:spLocks noGrp="1"/>
          </p:cNvSpPr>
          <p:nvPr>
            <p:ph type="body" idx="4294967295"/>
          </p:nvPr>
        </p:nvSpPr>
        <p:spPr/>
        <p:txBody>
          <a:bodyPr/>
          <a:lstStyle>
            <a:defPPr marL="432000" marR="0" lvl="0" indent="-324000" algn="l">
              <a:spcBef>
                <a:spcPts val="0"/>
              </a:spcBef>
              <a:spcAft>
                <a:spcPts val="1417"/>
              </a:spcAft>
              <a:buClr>
                <a:srgbClr val="0E594D"/>
              </a:buClr>
              <a:buSzPct val="45000"/>
              <a:buFont typeface="StarSymbol"/>
              <a:buNone/>
              <a:defRPr lang="fr-FR" sz="2400" b="0" i="0" u="none" strike="noStrike">
                <a:ln>
                  <a:noFill/>
                </a:ln>
                <a:solidFill>
                  <a:srgbClr val="000000"/>
                </a:solidFill>
                <a:latin typeface="Albany" pitchFamily="34"/>
                <a:ea typeface="Arial Unicode MS" pitchFamily="2"/>
                <a:cs typeface="Tahoma" pitchFamily="2"/>
              </a:defRPr>
            </a:defPPr>
            <a:lvl1pPr marL="432000" marR="0" lvl="0" indent="-324000" algn="l">
              <a:spcBef>
                <a:spcPts val="0"/>
              </a:spcBef>
              <a:spcAft>
                <a:spcPts val="1417"/>
              </a:spcAft>
              <a:buClr>
                <a:srgbClr val="0E594D"/>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1pPr>
            <a:lvl2pPr marL="864000" marR="0" lvl="1" indent="-288000" algn="l">
              <a:spcBef>
                <a:spcPts val="0"/>
              </a:spcBef>
              <a:spcAft>
                <a:spcPts val="1134"/>
              </a:spcAft>
              <a:buClr>
                <a:srgbClr val="000000"/>
              </a:buClr>
              <a:buSzPct val="75000"/>
              <a:buFont typeface="StarSymbol"/>
              <a:buChar char="–"/>
              <a:defRPr lang="fr-FR" sz="2800" b="0" i="0" u="none" strike="noStrike">
                <a:ln>
                  <a:noFill/>
                </a:ln>
                <a:solidFill>
                  <a:srgbClr val="000000"/>
                </a:solidFill>
                <a:latin typeface="Albany" pitchFamily="34"/>
                <a:ea typeface="Arial Unicode MS" pitchFamily="2"/>
                <a:cs typeface="Tahoma" pitchFamily="2"/>
              </a:defRPr>
            </a:lvl2pPr>
            <a:lvl3pPr marL="1296000" marR="0" lvl="2" indent="-216000" algn="l">
              <a:spcBef>
                <a:spcPts val="0"/>
              </a:spcBef>
              <a:spcAft>
                <a:spcPts val="850"/>
              </a:spcAft>
              <a:buClr>
                <a:srgbClr val="000000"/>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3pPr>
            <a:lvl4pPr marL="1728000" marR="0" lvl="3" indent="-216000" algn="l">
              <a:spcBef>
                <a:spcPts val="0"/>
              </a:spcBef>
              <a:spcAft>
                <a:spcPts val="567"/>
              </a:spcAft>
              <a:buClr>
                <a:srgbClr val="000000"/>
              </a:buClr>
              <a:buSzPct val="75000"/>
              <a:buFont typeface="StarSymbol"/>
              <a:buChar char="–"/>
              <a:defRPr lang="fr-FR" sz="2000" b="0" i="0" u="none" strike="noStrike">
                <a:ln>
                  <a:noFill/>
                </a:ln>
                <a:solidFill>
                  <a:srgbClr val="000000"/>
                </a:solidFill>
                <a:latin typeface="Albany" pitchFamily="34"/>
                <a:ea typeface="Arial Unicode MS" pitchFamily="2"/>
                <a:cs typeface="Tahoma" pitchFamily="2"/>
              </a:defRPr>
            </a:lvl4pPr>
            <a:lvl5pPr marL="2160000" marR="0" lvl="4"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5pPr>
            <a:lvl6pPr marL="2592000" marR="0" lvl="5"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6pPr>
            <a:lvl7pPr marL="3024000" marR="0" lvl="6"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7pPr>
            <a:lvl8pPr marL="3456000" marR="0" lvl="7"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8pPr>
            <a:lvl9pPr marL="3887999" marR="0" lvl="8"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9pPr>
          </a:lstStyle>
          <a:p>
            <a:pPr marL="0" indent="0"/>
            <a:endParaRPr lang="fr-FR"/>
          </a:p>
        </p:txBody>
      </p:sp>
      <p:sp>
        <p:nvSpPr>
          <p:cNvPr id="4" name="ZoneTexte 3"/>
          <p:cNvSpPr txBox="1"/>
          <p:nvPr/>
        </p:nvSpPr>
        <p:spPr>
          <a:xfrm>
            <a:off x="287784" y="1187549"/>
            <a:ext cx="9505056" cy="6084451"/>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pPr>
            <a:r>
              <a:rPr lang="fr-FR" sz="2000" b="0" i="0" u="none" strike="noStrike" kern="1200" dirty="0">
                <a:ln>
                  <a:noFill/>
                </a:ln>
                <a:latin typeface="Arial" pitchFamily="18"/>
                <a:ea typeface="Microsoft YaHei" pitchFamily="2"/>
                <a:cs typeface="Mangal" pitchFamily="2"/>
              </a:rPr>
              <a:t>Ulysse et ses hommes arrivent sur une île habitée par des géants qui n'ont qu'un œil, </a:t>
            </a:r>
            <a:endParaRPr lang="fr-FR" sz="20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2000" b="0" i="0" u="none" strike="noStrike" kern="1200" dirty="0" smtClean="0">
                <a:ln>
                  <a:noFill/>
                </a:ln>
                <a:latin typeface="Arial" pitchFamily="18"/>
                <a:ea typeface="Microsoft YaHei" pitchFamily="2"/>
                <a:cs typeface="Mangal" pitchFamily="2"/>
              </a:rPr>
              <a:t>les </a:t>
            </a:r>
            <a:r>
              <a:rPr lang="fr-FR" sz="2000" b="0" i="0" u="none" strike="noStrike" kern="1200" dirty="0">
                <a:ln>
                  <a:noFill/>
                </a:ln>
                <a:latin typeface="Arial" pitchFamily="18"/>
                <a:ea typeface="Microsoft YaHei" pitchFamily="2"/>
                <a:cs typeface="Mangal" pitchFamily="2"/>
              </a:rPr>
              <a:t>Cyclopes. Ils s'installent dans la caverne du féroce Polyphème, fils du dieu </a:t>
            </a:r>
            <a:endParaRPr lang="fr-FR" sz="20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2000" b="0" i="0" u="none" strike="noStrike" kern="1200" dirty="0" smtClean="0">
                <a:ln>
                  <a:noFill/>
                </a:ln>
                <a:latin typeface="Arial" pitchFamily="18"/>
                <a:ea typeface="Microsoft YaHei" pitchFamily="2"/>
                <a:cs typeface="Mangal" pitchFamily="2"/>
              </a:rPr>
              <a:t>Poséidon</a:t>
            </a:r>
            <a:r>
              <a:rPr lang="fr-FR" sz="2000" b="0" i="0" u="none" strike="noStrike" kern="1200" dirty="0">
                <a:ln>
                  <a:noFill/>
                </a:ln>
                <a:latin typeface="Arial" pitchFamily="18"/>
                <a:ea typeface="Microsoft YaHei" pitchFamily="2"/>
                <a:cs typeface="Mangal" pitchFamily="2"/>
              </a:rPr>
              <a:t>. </a:t>
            </a:r>
            <a:r>
              <a:rPr lang="fr-FR" sz="2000" b="0" i="0" u="none" strike="noStrike" kern="1200" dirty="0" smtClean="0">
                <a:ln>
                  <a:noFill/>
                </a:ln>
                <a:latin typeface="Arial" pitchFamily="18"/>
                <a:ea typeface="Microsoft YaHei" pitchFamily="2"/>
                <a:cs typeface="Mangal" pitchFamily="2"/>
              </a:rPr>
              <a:t>Le </a:t>
            </a:r>
            <a:r>
              <a:rPr lang="fr-FR" sz="2000" b="0" i="0" u="none" strike="noStrike" kern="1200" dirty="0">
                <a:ln>
                  <a:noFill/>
                </a:ln>
                <a:latin typeface="Arial" pitchFamily="18"/>
                <a:ea typeface="Microsoft YaHei" pitchFamily="2"/>
                <a:cs typeface="Mangal" pitchFamily="2"/>
              </a:rPr>
              <a:t>soir venu, le Cyclope découvre Ulysse et, pris de colère, tue deux </a:t>
            </a:r>
            <a:endParaRPr lang="fr-FR" sz="20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2000" b="0" i="0" u="none" strike="noStrike" kern="1200" dirty="0" smtClean="0">
                <a:ln>
                  <a:noFill/>
                </a:ln>
                <a:latin typeface="Arial" pitchFamily="18"/>
                <a:ea typeface="Microsoft YaHei" pitchFamily="2"/>
                <a:cs typeface="Mangal" pitchFamily="2"/>
              </a:rPr>
              <a:t>de </a:t>
            </a:r>
            <a:r>
              <a:rPr lang="fr-FR" sz="2000" b="0" i="0" u="none" strike="noStrike" kern="1200" dirty="0">
                <a:ln>
                  <a:noFill/>
                </a:ln>
                <a:latin typeface="Arial" pitchFamily="18"/>
                <a:ea typeface="Microsoft YaHei" pitchFamily="2"/>
                <a:cs typeface="Mangal" pitchFamily="2"/>
              </a:rPr>
              <a:t>ses hommes </a:t>
            </a:r>
            <a:r>
              <a:rPr lang="fr-FR" sz="2000" dirty="0">
                <a:latin typeface="Arial" pitchFamily="18"/>
                <a:ea typeface="Microsoft YaHei" pitchFamily="2"/>
                <a:cs typeface="Mangal" pitchFamily="2"/>
              </a:rPr>
              <a:t> </a:t>
            </a:r>
            <a:r>
              <a:rPr lang="fr-FR" sz="2000" b="0" i="0" u="none" strike="noStrike" kern="1200" dirty="0" smtClean="0">
                <a:ln>
                  <a:noFill/>
                </a:ln>
                <a:latin typeface="Arial" pitchFamily="18"/>
                <a:ea typeface="Microsoft YaHei" pitchFamily="2"/>
                <a:cs typeface="Mangal" pitchFamily="2"/>
              </a:rPr>
              <a:t>et </a:t>
            </a:r>
            <a:r>
              <a:rPr lang="fr-FR" sz="2000" b="0" i="0" u="none" strike="noStrike" kern="1200" dirty="0">
                <a:ln>
                  <a:noFill/>
                </a:ln>
                <a:latin typeface="Arial" pitchFamily="18"/>
                <a:ea typeface="Microsoft YaHei" pitchFamily="2"/>
                <a:cs typeface="Mangal" pitchFamily="2"/>
              </a:rPr>
              <a:t>en fait son repas. Cet acte se renouvelle deux soirs de suite ; </a:t>
            </a:r>
            <a:endParaRPr lang="fr-FR" sz="20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2000" b="0" i="0" u="none" strike="noStrike" kern="1200" dirty="0" smtClean="0">
                <a:ln>
                  <a:noFill/>
                </a:ln>
                <a:latin typeface="Arial" pitchFamily="18"/>
                <a:ea typeface="Microsoft YaHei" pitchFamily="2"/>
                <a:cs typeface="Mangal" pitchFamily="2"/>
              </a:rPr>
              <a:t>alors </a:t>
            </a:r>
            <a:r>
              <a:rPr lang="fr-FR" sz="2000" b="0" i="0" u="none" strike="noStrike" kern="1200" dirty="0">
                <a:ln>
                  <a:noFill/>
                </a:ln>
                <a:latin typeface="Arial" pitchFamily="18"/>
                <a:ea typeface="Microsoft YaHei" pitchFamily="2"/>
                <a:cs typeface="Mangal" pitchFamily="2"/>
              </a:rPr>
              <a:t>Ulysse décide de </a:t>
            </a:r>
            <a:r>
              <a:rPr lang="fr-FR" sz="2000" b="0" i="0" u="none" strike="noStrike" kern="1200" dirty="0" smtClean="0">
                <a:ln>
                  <a:noFill/>
                </a:ln>
                <a:latin typeface="Arial" pitchFamily="18"/>
                <a:ea typeface="Microsoft YaHei" pitchFamily="2"/>
                <a:cs typeface="Mangal" pitchFamily="2"/>
              </a:rPr>
              <a:t>se </a:t>
            </a:r>
            <a:r>
              <a:rPr lang="fr-FR" sz="2000" b="0" i="0" u="none" strike="noStrike" kern="1200" dirty="0">
                <a:ln>
                  <a:noFill/>
                </a:ln>
                <a:latin typeface="Arial" pitchFamily="18"/>
                <a:ea typeface="Microsoft YaHei" pitchFamily="2"/>
                <a:cs typeface="Mangal" pitchFamily="2"/>
              </a:rPr>
              <a:t>venger. Écoutons-le</a:t>
            </a:r>
            <a:r>
              <a:rPr lang="fr-FR" sz="2000" b="0" i="0" u="none" strike="noStrike" kern="1200">
                <a:ln>
                  <a:noFill/>
                </a:ln>
                <a:latin typeface="Arial" pitchFamily="18"/>
                <a:ea typeface="Microsoft YaHei" pitchFamily="2"/>
                <a:cs typeface="Mangal" pitchFamily="2"/>
              </a:rPr>
              <a:t> </a:t>
            </a:r>
            <a:r>
              <a:rPr lang="fr-FR" sz="2000" b="0" i="0" u="none" strike="noStrike" kern="1200" smtClean="0">
                <a:ln>
                  <a:noFill/>
                </a:ln>
                <a:latin typeface="Arial" pitchFamily="18"/>
                <a:ea typeface="Microsoft YaHei" pitchFamily="2"/>
                <a:cs typeface="Mangal" pitchFamily="2"/>
              </a:rPr>
              <a:t>:</a:t>
            </a:r>
          </a:p>
          <a:p>
            <a:pPr marL="0" marR="0" lvl="0" indent="0" rtl="0" hangingPunct="0">
              <a:lnSpc>
                <a:spcPct val="100000"/>
              </a:lnSpc>
              <a:spcBef>
                <a:spcPts val="0"/>
              </a:spcBef>
              <a:spcAft>
                <a:spcPts val="0"/>
              </a:spcAft>
              <a:buNone/>
              <a:tabLst/>
            </a:pPr>
            <a:endParaRPr lang="fr-FR" sz="2000" b="0" i="0" u="none" strike="noStrike" kern="1200" dirty="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a:ln>
                  <a:noFill/>
                </a:ln>
                <a:latin typeface="Arial" pitchFamily="18"/>
                <a:ea typeface="Microsoft YaHei" pitchFamily="2"/>
                <a:cs typeface="Mangal" pitchFamily="2"/>
              </a:rPr>
              <a:t>« Lorsque que le vin eut troublé son esprit, il me demanda mon nom afin de me récompenser pour ce </a:t>
            </a:r>
            <a:endParaRPr lang="fr-FR" sz="16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nectar. Je </a:t>
            </a:r>
            <a:r>
              <a:rPr lang="fr-FR" sz="1600" b="0" i="0" u="none" strike="noStrike" kern="1200" dirty="0">
                <a:ln>
                  <a:noFill/>
                </a:ln>
                <a:latin typeface="Arial" pitchFamily="18"/>
                <a:ea typeface="Microsoft YaHei" pitchFamily="2"/>
                <a:cs typeface="Mangal" pitchFamily="2"/>
              </a:rPr>
              <a:t>lui répondis ainsi : « Cyclope, tu me demandes mon nom. Je vais le dire et tu me </a:t>
            </a:r>
            <a:r>
              <a:rPr lang="fr-FR" sz="1600" b="0" i="0" u="none" strike="noStrike" kern="1200" dirty="0" smtClean="0">
                <a:ln>
                  <a:noFill/>
                </a:ln>
                <a:latin typeface="Arial" pitchFamily="18"/>
                <a:ea typeface="Microsoft YaHei" pitchFamily="2"/>
                <a:cs typeface="Mangal" pitchFamily="2"/>
              </a:rPr>
              <a:t>donneras</a:t>
            </a: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 </a:t>
            </a:r>
            <a:r>
              <a:rPr lang="fr-FR" sz="1600" b="0" i="0" u="none" strike="noStrike" kern="1200" dirty="0">
                <a:ln>
                  <a:noFill/>
                </a:ln>
                <a:latin typeface="Arial" pitchFamily="18"/>
                <a:ea typeface="Microsoft YaHei" pitchFamily="2"/>
                <a:cs typeface="Mangal" pitchFamily="2"/>
              </a:rPr>
              <a:t>ta récompense. </a:t>
            </a:r>
            <a:r>
              <a:rPr lang="fr-FR" sz="1600" b="0" i="0" u="none" strike="noStrike" kern="1200" dirty="0" smtClean="0">
                <a:ln>
                  <a:noFill/>
                </a:ln>
                <a:latin typeface="Arial" pitchFamily="18"/>
                <a:ea typeface="Microsoft YaHei" pitchFamily="2"/>
                <a:cs typeface="Mangal" pitchFamily="2"/>
              </a:rPr>
              <a:t>Mon </a:t>
            </a:r>
            <a:r>
              <a:rPr lang="fr-FR" sz="1600" b="0" i="0" u="none" strike="noStrike" kern="1200" dirty="0">
                <a:ln>
                  <a:noFill/>
                </a:ln>
                <a:latin typeface="Arial" pitchFamily="18"/>
                <a:ea typeface="Microsoft YaHei" pitchFamily="2"/>
                <a:cs typeface="Mangal" pitchFamily="2"/>
              </a:rPr>
              <a:t>nom est Personne. Mon père et ma mère, et tous mes compagnons me nomment </a:t>
            </a:r>
            <a:endParaRPr lang="fr-FR" sz="16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Personne</a:t>
            </a:r>
            <a:r>
              <a:rPr lang="fr-FR" sz="1600" b="0" i="0" u="none" strike="noStrike" kern="1200" dirty="0">
                <a:ln>
                  <a:noFill/>
                </a:ln>
                <a:latin typeface="Arial" pitchFamily="18"/>
                <a:ea typeface="Microsoft YaHei" pitchFamily="2"/>
                <a:cs typeface="Mangal" pitchFamily="2"/>
              </a:rPr>
              <a:t>. » </a:t>
            </a:r>
            <a:r>
              <a:rPr lang="fr-FR" sz="1600" b="0" i="0" u="none" strike="noStrike" kern="1200" dirty="0" smtClean="0">
                <a:ln>
                  <a:noFill/>
                </a:ln>
                <a:latin typeface="Arial" pitchFamily="18"/>
                <a:ea typeface="Microsoft YaHei" pitchFamily="2"/>
                <a:cs typeface="Mangal" pitchFamily="2"/>
              </a:rPr>
              <a:t>Le </a:t>
            </a:r>
            <a:r>
              <a:rPr lang="fr-FR" sz="1600" b="0" i="0" u="none" strike="noStrike" kern="1200" dirty="0">
                <a:ln>
                  <a:noFill/>
                </a:ln>
                <a:latin typeface="Arial" pitchFamily="18"/>
                <a:ea typeface="Microsoft YaHei" pitchFamily="2"/>
                <a:cs typeface="Mangal" pitchFamily="2"/>
              </a:rPr>
              <a:t>monstre poursuivit : «  Eh bien, je mangerai Personne après ses compagnons. </a:t>
            </a:r>
            <a:endParaRPr lang="fr-FR" sz="16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Ceci </a:t>
            </a:r>
            <a:r>
              <a:rPr lang="fr-FR" sz="1600" b="0" i="0" u="none" strike="noStrike" kern="1200" dirty="0">
                <a:ln>
                  <a:noFill/>
                </a:ln>
                <a:latin typeface="Arial" pitchFamily="18"/>
                <a:ea typeface="Microsoft YaHei" pitchFamily="2"/>
                <a:cs typeface="Mangal" pitchFamily="2"/>
              </a:rPr>
              <a:t>sera la </a:t>
            </a:r>
            <a:r>
              <a:rPr lang="fr-FR" sz="1600" b="0" i="0" u="none" strike="noStrike" kern="1200" dirty="0" smtClean="0">
                <a:ln>
                  <a:noFill/>
                </a:ln>
                <a:latin typeface="Arial" pitchFamily="18"/>
                <a:ea typeface="Microsoft YaHei" pitchFamily="2"/>
                <a:cs typeface="Mangal" pitchFamily="2"/>
              </a:rPr>
              <a:t>récompense que </a:t>
            </a:r>
            <a:r>
              <a:rPr lang="fr-FR" sz="1600" b="0" i="0" u="none" strike="noStrike" kern="1200" dirty="0">
                <a:ln>
                  <a:noFill/>
                </a:ln>
                <a:latin typeface="Arial" pitchFamily="18"/>
                <a:ea typeface="Microsoft YaHei" pitchFamily="2"/>
                <a:cs typeface="Mangal" pitchFamily="2"/>
              </a:rPr>
              <a:t>je lui réserverai. » Il parla ainsi, et il tomba à la renverse, gisant, </a:t>
            </a:r>
            <a:r>
              <a:rPr lang="fr-FR" sz="1600" b="0" i="0" u="none" strike="noStrike" kern="1200" dirty="0" smtClean="0">
                <a:ln>
                  <a:noFill/>
                </a:ln>
                <a:latin typeface="Arial" pitchFamily="18"/>
                <a:ea typeface="Microsoft YaHei" pitchFamily="2"/>
                <a:cs typeface="Mangal" pitchFamily="2"/>
              </a:rPr>
              <a:t>emporté</a:t>
            </a: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 </a:t>
            </a:r>
            <a:r>
              <a:rPr lang="fr-FR" sz="1600" b="0" i="0" u="none" strike="noStrike" kern="1200" dirty="0">
                <a:ln>
                  <a:noFill/>
                </a:ln>
                <a:latin typeface="Arial" pitchFamily="18"/>
                <a:ea typeface="Microsoft YaHei" pitchFamily="2"/>
                <a:cs typeface="Mangal" pitchFamily="2"/>
              </a:rPr>
              <a:t>par le sommeil et l'ivresse, et </a:t>
            </a:r>
            <a:r>
              <a:rPr lang="fr-FR" sz="1600" b="0" i="0" u="none" strike="noStrike" kern="1200" dirty="0" smtClean="0">
                <a:ln>
                  <a:noFill/>
                </a:ln>
                <a:latin typeface="Arial" pitchFamily="18"/>
                <a:ea typeface="Microsoft YaHei" pitchFamily="2"/>
                <a:cs typeface="Mangal" pitchFamily="2"/>
              </a:rPr>
              <a:t>de </a:t>
            </a:r>
            <a:r>
              <a:rPr lang="fr-FR" sz="1600" b="0" i="0" u="none" strike="noStrike" kern="1200" dirty="0">
                <a:ln>
                  <a:noFill/>
                </a:ln>
                <a:latin typeface="Arial" pitchFamily="18"/>
                <a:ea typeface="Microsoft YaHei" pitchFamily="2"/>
                <a:cs typeface="Mangal" pitchFamily="2"/>
              </a:rPr>
              <a:t>sa gorge jaillirent le vin et les morceaux de chair qu'il </a:t>
            </a:r>
            <a:r>
              <a:rPr lang="fr-FR" sz="1600" b="0" i="0" u="none" strike="noStrike" kern="1200" dirty="0" smtClean="0">
                <a:ln>
                  <a:noFill/>
                </a:ln>
                <a:latin typeface="Arial" pitchFamily="18"/>
                <a:ea typeface="Microsoft YaHei" pitchFamily="2"/>
                <a:cs typeface="Mangal" pitchFamily="2"/>
              </a:rPr>
              <a:t>vomissait. </a:t>
            </a: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Aussitôt</a:t>
            </a:r>
            <a:r>
              <a:rPr lang="fr-FR" sz="1600" b="0" i="0" u="none" strike="noStrike" kern="1200" dirty="0">
                <a:ln>
                  <a:noFill/>
                </a:ln>
                <a:latin typeface="Arial" pitchFamily="18"/>
                <a:ea typeface="Microsoft YaHei" pitchFamily="2"/>
                <a:cs typeface="Mangal" pitchFamily="2"/>
              </a:rPr>
              <a:t>, je mis l'épieu sous la cendre et </a:t>
            </a:r>
            <a:r>
              <a:rPr lang="fr-FR" sz="1600" b="0" i="0" u="none" strike="noStrike" kern="1200" dirty="0" smtClean="0">
                <a:ln>
                  <a:noFill/>
                </a:ln>
                <a:latin typeface="Arial" pitchFamily="18"/>
                <a:ea typeface="Microsoft YaHei" pitchFamily="2"/>
                <a:cs typeface="Mangal" pitchFamily="2"/>
              </a:rPr>
              <a:t>rassurai </a:t>
            </a:r>
            <a:r>
              <a:rPr lang="fr-FR" sz="1600" b="0" i="0" u="none" strike="noStrike" kern="1200" dirty="0">
                <a:ln>
                  <a:noFill/>
                </a:ln>
                <a:latin typeface="Arial" pitchFamily="18"/>
                <a:ea typeface="Microsoft YaHei" pitchFamily="2"/>
                <a:cs typeface="Mangal" pitchFamily="2"/>
              </a:rPr>
              <a:t>mes compagnons épouvantés pour qu'ils ne </a:t>
            </a:r>
            <a:endParaRPr lang="fr-FR" sz="16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m'abandonnent </a:t>
            </a:r>
            <a:r>
              <a:rPr lang="fr-FR" sz="1600" b="0" i="0" u="none" strike="noStrike" kern="1200" dirty="0">
                <a:ln>
                  <a:noFill/>
                </a:ln>
                <a:latin typeface="Arial" pitchFamily="18"/>
                <a:ea typeface="Microsoft YaHei" pitchFamily="2"/>
                <a:cs typeface="Mangal" pitchFamily="2"/>
              </a:rPr>
              <a:t>pas. A ce moment-là, un dieu nous </a:t>
            </a:r>
            <a:r>
              <a:rPr lang="fr-FR" sz="1600" b="0" i="0" u="none" strike="noStrike" kern="1200" dirty="0" smtClean="0">
                <a:ln>
                  <a:noFill/>
                </a:ln>
                <a:latin typeface="Arial" pitchFamily="18"/>
                <a:ea typeface="Microsoft YaHei" pitchFamily="2"/>
                <a:cs typeface="Mangal" pitchFamily="2"/>
              </a:rPr>
              <a:t>inspira </a:t>
            </a:r>
            <a:r>
              <a:rPr lang="fr-FR" sz="1600" b="0" i="0" u="none" strike="noStrike" kern="1200" dirty="0">
                <a:ln>
                  <a:noFill/>
                </a:ln>
                <a:latin typeface="Arial" pitchFamily="18"/>
                <a:ea typeface="Microsoft YaHei" pitchFamily="2"/>
                <a:cs typeface="Mangal" pitchFamily="2"/>
              </a:rPr>
              <a:t>un grand courage et, ayant saisi l'épieu </a:t>
            </a:r>
            <a:r>
              <a:rPr lang="fr-FR" sz="1600" b="0" i="0" u="none" strike="noStrike" kern="1200" dirty="0" smtClean="0">
                <a:ln>
                  <a:noFill/>
                </a:ln>
                <a:latin typeface="Arial" pitchFamily="18"/>
                <a:ea typeface="Microsoft YaHei" pitchFamily="2"/>
                <a:cs typeface="Mangal" pitchFamily="2"/>
              </a:rPr>
              <a:t>par</a:t>
            </a: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 </a:t>
            </a:r>
            <a:r>
              <a:rPr lang="fr-FR" sz="1600" b="0" i="0" u="none" strike="noStrike" kern="1200" dirty="0">
                <a:ln>
                  <a:noFill/>
                </a:ln>
                <a:latin typeface="Arial" pitchFamily="18"/>
                <a:ea typeface="Microsoft YaHei" pitchFamily="2"/>
                <a:cs typeface="Mangal" pitchFamily="2"/>
              </a:rPr>
              <a:t>le bout, nous l'enfonçâmes dans l'</a:t>
            </a:r>
            <a:r>
              <a:rPr lang="fr-FR" sz="1600" b="0" i="0" u="none" strike="noStrike" kern="1200" dirty="0" err="1">
                <a:ln>
                  <a:noFill/>
                </a:ln>
                <a:latin typeface="Arial" pitchFamily="18"/>
                <a:ea typeface="Microsoft YaHei" pitchFamily="2"/>
                <a:cs typeface="Mangal" pitchFamily="2"/>
              </a:rPr>
              <a:t>oeil</a:t>
            </a:r>
            <a:r>
              <a:rPr lang="fr-FR" sz="1600" b="0" i="0" u="none" strike="noStrike" kern="1200" dirty="0">
                <a:ln>
                  <a:noFill/>
                </a:ln>
                <a:latin typeface="Arial" pitchFamily="18"/>
                <a:ea typeface="Microsoft YaHei" pitchFamily="2"/>
                <a:cs typeface="Mangal" pitchFamily="2"/>
              </a:rPr>
              <a:t> du </a:t>
            </a:r>
            <a:r>
              <a:rPr lang="fr-FR" sz="1600" b="0" i="0" u="none" strike="noStrike" kern="1200" dirty="0" smtClean="0">
                <a:ln>
                  <a:noFill/>
                </a:ln>
                <a:latin typeface="Arial" pitchFamily="18"/>
                <a:ea typeface="Microsoft YaHei" pitchFamily="2"/>
                <a:cs typeface="Mangal" pitchFamily="2"/>
              </a:rPr>
              <a:t>Cyclope. Le </a:t>
            </a:r>
            <a:r>
              <a:rPr lang="fr-FR" sz="1600" b="0" i="0" u="none" strike="noStrike" kern="1200" dirty="0">
                <a:ln>
                  <a:noFill/>
                </a:ln>
                <a:latin typeface="Arial" pitchFamily="18"/>
                <a:ea typeface="Microsoft YaHei" pitchFamily="2"/>
                <a:cs typeface="Mangal" pitchFamily="2"/>
              </a:rPr>
              <a:t>sang gicla de son œil, et la vapeur de sa pupille </a:t>
            </a:r>
            <a:endParaRPr lang="fr-FR" sz="16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en </a:t>
            </a:r>
            <a:r>
              <a:rPr lang="fr-FR" sz="1600" b="0" i="0" u="none" strike="noStrike" kern="1200" dirty="0">
                <a:ln>
                  <a:noFill/>
                </a:ln>
                <a:latin typeface="Arial" pitchFamily="18"/>
                <a:ea typeface="Microsoft YaHei" pitchFamily="2"/>
                <a:cs typeface="Mangal" pitchFamily="2"/>
              </a:rPr>
              <a:t>feu brûla paupière et sourcil. Le monstre hurla </a:t>
            </a:r>
            <a:r>
              <a:rPr lang="fr-FR" sz="1600" b="0" i="0" u="none" strike="noStrike" kern="1200" dirty="0" smtClean="0">
                <a:ln>
                  <a:noFill/>
                </a:ln>
                <a:latin typeface="Arial" pitchFamily="18"/>
                <a:ea typeface="Microsoft YaHei" pitchFamily="2"/>
                <a:cs typeface="Mangal" pitchFamily="2"/>
              </a:rPr>
              <a:t>horriblement </a:t>
            </a:r>
            <a:r>
              <a:rPr lang="fr-FR" sz="1600" b="0" i="0" u="none" strike="noStrike" kern="1200" dirty="0">
                <a:ln>
                  <a:noFill/>
                </a:ln>
                <a:latin typeface="Arial" pitchFamily="18"/>
                <a:ea typeface="Microsoft YaHei" pitchFamily="2"/>
                <a:cs typeface="Mangal" pitchFamily="2"/>
              </a:rPr>
              <a:t>et les rochers en retentirent. Nous </a:t>
            </a:r>
            <a:r>
              <a:rPr lang="fr-FR" sz="1600" b="0" i="0" u="none" strike="noStrike" kern="1200" dirty="0" smtClean="0">
                <a:ln>
                  <a:noFill/>
                </a:ln>
                <a:latin typeface="Arial" pitchFamily="18"/>
                <a:ea typeface="Microsoft YaHei" pitchFamily="2"/>
                <a:cs typeface="Mangal" pitchFamily="2"/>
              </a:rPr>
              <a:t>nous</a:t>
            </a: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 </a:t>
            </a:r>
            <a:r>
              <a:rPr lang="fr-FR" sz="1600" b="0" i="0" u="none" strike="noStrike" kern="1200" dirty="0">
                <a:ln>
                  <a:noFill/>
                </a:ln>
                <a:latin typeface="Arial" pitchFamily="18"/>
                <a:ea typeface="Microsoft YaHei" pitchFamily="2"/>
                <a:cs typeface="Mangal" pitchFamily="2"/>
              </a:rPr>
              <a:t>enfuîmes terrorisés. Le géant réussit à </a:t>
            </a:r>
            <a:r>
              <a:rPr lang="fr-FR" sz="1600" b="0" i="0" u="none" strike="noStrike" kern="1200" dirty="0" smtClean="0">
                <a:ln>
                  <a:noFill/>
                </a:ln>
                <a:latin typeface="Arial" pitchFamily="18"/>
                <a:ea typeface="Microsoft YaHei" pitchFamily="2"/>
                <a:cs typeface="Mangal" pitchFamily="2"/>
              </a:rPr>
              <a:t>arracher l'épieu </a:t>
            </a:r>
            <a:r>
              <a:rPr lang="fr-FR" sz="1600" b="0" i="0" u="none" strike="noStrike" kern="1200" dirty="0">
                <a:ln>
                  <a:noFill/>
                </a:ln>
                <a:latin typeface="Arial" pitchFamily="18"/>
                <a:ea typeface="Microsoft YaHei" pitchFamily="2"/>
                <a:cs typeface="Mangal" pitchFamily="2"/>
              </a:rPr>
              <a:t>et appela les Cyclopes qui habitaient les cavernes </a:t>
            </a:r>
            <a:endParaRPr lang="fr-FR" sz="16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voisines</a:t>
            </a:r>
            <a:r>
              <a:rPr lang="fr-FR" sz="1600" b="0" i="0" u="none" strike="noStrike" kern="1200" dirty="0">
                <a:ln>
                  <a:noFill/>
                </a:ln>
                <a:latin typeface="Arial" pitchFamily="18"/>
                <a:ea typeface="Microsoft YaHei" pitchFamily="2"/>
                <a:cs typeface="Mangal" pitchFamily="2"/>
              </a:rPr>
              <a:t>. Accourant de tous côtés, ils lui </a:t>
            </a:r>
            <a:r>
              <a:rPr lang="fr-FR" sz="1600" b="0" i="0" u="none" strike="noStrike" kern="1200" dirty="0" smtClean="0">
                <a:ln>
                  <a:noFill/>
                </a:ln>
                <a:latin typeface="Arial" pitchFamily="18"/>
                <a:ea typeface="Microsoft YaHei" pitchFamily="2"/>
                <a:cs typeface="Mangal" pitchFamily="2"/>
              </a:rPr>
              <a:t>demandèrent </a:t>
            </a:r>
            <a:r>
              <a:rPr lang="fr-FR" sz="1600" b="0" i="0" u="none" strike="noStrike" kern="1200" dirty="0">
                <a:ln>
                  <a:noFill/>
                </a:ln>
                <a:latin typeface="Arial" pitchFamily="18"/>
                <a:ea typeface="Microsoft YaHei" pitchFamily="2"/>
                <a:cs typeface="Mangal" pitchFamily="2"/>
              </a:rPr>
              <a:t>pourquoi il se plaignait et qui tentait de le tuer. Le </a:t>
            </a:r>
            <a:endParaRPr lang="fr-FR" sz="16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monstre </a:t>
            </a:r>
            <a:r>
              <a:rPr lang="fr-FR" sz="1600" b="0" i="0" u="none" strike="noStrike" kern="1200" dirty="0">
                <a:ln>
                  <a:noFill/>
                </a:ln>
                <a:latin typeface="Arial" pitchFamily="18"/>
                <a:ea typeface="Microsoft YaHei" pitchFamily="2"/>
                <a:cs typeface="Mangal" pitchFamily="2"/>
              </a:rPr>
              <a:t>leur répondit : « Ô mes amis, </a:t>
            </a:r>
            <a:r>
              <a:rPr lang="fr-FR" sz="1600" b="0" i="0" u="none" strike="noStrike" kern="1200" dirty="0" smtClean="0">
                <a:ln>
                  <a:noFill/>
                </a:ln>
                <a:latin typeface="Arial" pitchFamily="18"/>
                <a:ea typeface="Microsoft YaHei" pitchFamily="2"/>
                <a:cs typeface="Mangal" pitchFamily="2"/>
              </a:rPr>
              <a:t>qui </a:t>
            </a:r>
            <a:r>
              <a:rPr lang="fr-FR" sz="1600" b="0" i="0" u="none" strike="noStrike" kern="1200" dirty="0">
                <a:ln>
                  <a:noFill/>
                </a:ln>
                <a:latin typeface="Arial" pitchFamily="18"/>
                <a:ea typeface="Microsoft YaHei" pitchFamily="2"/>
                <a:cs typeface="Mangal" pitchFamily="2"/>
              </a:rPr>
              <a:t>tente de me tuer ? Personne. » Les autres Cyclopes </a:t>
            </a:r>
            <a:endParaRPr lang="fr-FR" sz="1600" b="0" i="0" u="none" strike="noStrike" kern="1200" dirty="0" smtClean="0">
              <a:ln>
                <a:noFill/>
              </a:ln>
              <a:latin typeface="Arial" pitchFamily="18"/>
              <a:ea typeface="Microsoft YaHei" pitchFamily="2"/>
              <a:cs typeface="Mangal" pitchFamily="2"/>
            </a:endParaRP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remarquèrent</a:t>
            </a:r>
            <a:r>
              <a:rPr lang="fr-FR" sz="1600" b="0" i="0" u="none" strike="noStrike" kern="1200" dirty="0">
                <a:ln>
                  <a:noFill/>
                </a:ln>
                <a:latin typeface="Arial" pitchFamily="18"/>
                <a:ea typeface="Microsoft YaHei" pitchFamily="2"/>
                <a:cs typeface="Mangal" pitchFamily="2"/>
              </a:rPr>
              <a:t> : « Si tu es seul et si personne </a:t>
            </a:r>
            <a:r>
              <a:rPr lang="fr-FR" sz="1600" b="0" i="0" u="none" strike="noStrike" kern="1200" dirty="0" smtClean="0">
                <a:ln>
                  <a:noFill/>
                </a:ln>
                <a:latin typeface="Arial" pitchFamily="18"/>
                <a:ea typeface="Microsoft YaHei" pitchFamily="2"/>
                <a:cs typeface="Mangal" pitchFamily="2"/>
              </a:rPr>
              <a:t>ne </a:t>
            </a:r>
            <a:r>
              <a:rPr lang="fr-FR" sz="1600" b="0" i="0" u="none" strike="noStrike" kern="1200" dirty="0">
                <a:ln>
                  <a:noFill/>
                </a:ln>
                <a:latin typeface="Arial" pitchFamily="18"/>
                <a:ea typeface="Microsoft YaHei" pitchFamily="2"/>
                <a:cs typeface="Mangal" pitchFamily="2"/>
              </a:rPr>
              <a:t>te fait violence, alors nous ne pouvons rien pour toi. </a:t>
            </a:r>
            <a:r>
              <a:rPr lang="fr-FR" sz="1600" b="0" i="0" u="none" strike="noStrike" kern="1200" dirty="0" smtClean="0">
                <a:ln>
                  <a:noFill/>
                </a:ln>
                <a:latin typeface="Arial" pitchFamily="18"/>
                <a:ea typeface="Microsoft YaHei" pitchFamily="2"/>
                <a:cs typeface="Mangal" pitchFamily="2"/>
              </a:rPr>
              <a:t>Tu</a:t>
            </a:r>
          </a:p>
          <a:p>
            <a:pPr marL="0" marR="0" lvl="0" indent="0" rtl="0" hangingPunct="0">
              <a:lnSpc>
                <a:spcPct val="100000"/>
              </a:lnSpc>
              <a:spcBef>
                <a:spcPts val="0"/>
              </a:spcBef>
              <a:spcAft>
                <a:spcPts val="0"/>
              </a:spcAft>
              <a:buNone/>
              <a:tabLst/>
            </a:pPr>
            <a:r>
              <a:rPr lang="fr-FR" sz="1600" b="0" i="0" u="none" strike="noStrike" kern="1200" dirty="0" smtClean="0">
                <a:ln>
                  <a:noFill/>
                </a:ln>
                <a:latin typeface="Arial" pitchFamily="18"/>
                <a:ea typeface="Microsoft YaHei" pitchFamily="2"/>
                <a:cs typeface="Mangal" pitchFamily="2"/>
              </a:rPr>
              <a:t> </a:t>
            </a:r>
            <a:r>
              <a:rPr lang="fr-FR" sz="1600" b="0" i="0" u="none" strike="noStrike" kern="1200" dirty="0">
                <a:ln>
                  <a:noFill/>
                </a:ln>
                <a:latin typeface="Arial" pitchFamily="18"/>
                <a:ea typeface="Microsoft YaHei" pitchFamily="2"/>
                <a:cs typeface="Mangal" pitchFamily="2"/>
              </a:rPr>
              <a:t>n'a qu'à faire appel à un dieu. » Et je ris de voir comment mon nom et ma ruse les avaient trompés. »</a:t>
            </a:r>
          </a:p>
          <a:p>
            <a:pPr marL="0" marR="0" lvl="0" indent="0" rtl="0" hangingPunct="0">
              <a:lnSpc>
                <a:spcPct val="100000"/>
              </a:lnSpc>
              <a:spcBef>
                <a:spcPts val="0"/>
              </a:spcBef>
              <a:spcAft>
                <a:spcPts val="0"/>
              </a:spcAft>
              <a:buNone/>
              <a:tabLst/>
            </a:pPr>
            <a:r>
              <a:rPr lang="fr-FR" sz="1200" b="0" i="0" u="none" strike="noStrike" kern="1200" dirty="0">
                <a:ln>
                  <a:noFill/>
                </a:ln>
                <a:latin typeface="Arial" pitchFamily="18"/>
                <a:ea typeface="Microsoft YaHei" pitchFamily="2"/>
                <a:cs typeface="Mangal" pitchFamily="2"/>
              </a:rPr>
              <a:t>                                                                                                                                  D' après Homère, Odyssée, chant IX.</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1944000" y="72000"/>
            <a:ext cx="7455960" cy="864000"/>
          </a:xfrm>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pPr lvl="0">
              <a:buNone/>
            </a:pPr>
            <a:r>
              <a:rPr lang="fr-FR" u="sng"/>
              <a:t>Pour retrouver les dieux</a:t>
            </a:r>
          </a:p>
        </p:txBody>
      </p:sp>
      <p:sp>
        <p:nvSpPr>
          <p:cNvPr id="3" name="Espace réservé du texte 2"/>
          <p:cNvSpPr txBox="1">
            <a:spLocks noGrp="1"/>
          </p:cNvSpPr>
          <p:nvPr>
            <p:ph type="body" idx="4294967295"/>
          </p:nvPr>
        </p:nvSpPr>
        <p:spPr/>
        <p:txBody>
          <a:bodyPr/>
          <a:lstStyle>
            <a:defPPr marL="432000" marR="0" lvl="0" indent="-324000" algn="l">
              <a:spcBef>
                <a:spcPts val="0"/>
              </a:spcBef>
              <a:spcAft>
                <a:spcPts val="1417"/>
              </a:spcAft>
              <a:buClr>
                <a:srgbClr val="0E594D"/>
              </a:buClr>
              <a:buSzPct val="45000"/>
              <a:buFont typeface="StarSymbol"/>
              <a:buNone/>
              <a:defRPr lang="fr-FR" sz="2400" b="0" i="0" u="none" strike="noStrike">
                <a:ln>
                  <a:noFill/>
                </a:ln>
                <a:solidFill>
                  <a:srgbClr val="000000"/>
                </a:solidFill>
                <a:latin typeface="Albany" pitchFamily="34"/>
                <a:ea typeface="Arial Unicode MS" pitchFamily="2"/>
                <a:cs typeface="Tahoma" pitchFamily="2"/>
              </a:defRPr>
            </a:defPPr>
            <a:lvl1pPr marL="432000" marR="0" lvl="0" indent="-324000" algn="l">
              <a:spcBef>
                <a:spcPts val="0"/>
              </a:spcBef>
              <a:spcAft>
                <a:spcPts val="1417"/>
              </a:spcAft>
              <a:buClr>
                <a:srgbClr val="0E594D"/>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1pPr>
            <a:lvl2pPr marL="864000" marR="0" lvl="1" indent="-288000" algn="l">
              <a:spcBef>
                <a:spcPts val="0"/>
              </a:spcBef>
              <a:spcAft>
                <a:spcPts val="1134"/>
              </a:spcAft>
              <a:buClr>
                <a:srgbClr val="000000"/>
              </a:buClr>
              <a:buSzPct val="75000"/>
              <a:buFont typeface="StarSymbol"/>
              <a:buChar char="–"/>
              <a:defRPr lang="fr-FR" sz="2800" b="0" i="0" u="none" strike="noStrike">
                <a:ln>
                  <a:noFill/>
                </a:ln>
                <a:solidFill>
                  <a:srgbClr val="000000"/>
                </a:solidFill>
                <a:latin typeface="Albany" pitchFamily="34"/>
                <a:ea typeface="Arial Unicode MS" pitchFamily="2"/>
                <a:cs typeface="Tahoma" pitchFamily="2"/>
              </a:defRPr>
            </a:lvl2pPr>
            <a:lvl3pPr marL="1296000" marR="0" lvl="2" indent="-216000" algn="l">
              <a:spcBef>
                <a:spcPts val="0"/>
              </a:spcBef>
              <a:spcAft>
                <a:spcPts val="850"/>
              </a:spcAft>
              <a:buClr>
                <a:srgbClr val="000000"/>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3pPr>
            <a:lvl4pPr marL="1728000" marR="0" lvl="3" indent="-216000" algn="l">
              <a:spcBef>
                <a:spcPts val="0"/>
              </a:spcBef>
              <a:spcAft>
                <a:spcPts val="567"/>
              </a:spcAft>
              <a:buClr>
                <a:srgbClr val="000000"/>
              </a:buClr>
              <a:buSzPct val="75000"/>
              <a:buFont typeface="StarSymbol"/>
              <a:buChar char="–"/>
              <a:defRPr lang="fr-FR" sz="2000" b="0" i="0" u="none" strike="noStrike">
                <a:ln>
                  <a:noFill/>
                </a:ln>
                <a:solidFill>
                  <a:srgbClr val="000000"/>
                </a:solidFill>
                <a:latin typeface="Albany" pitchFamily="34"/>
                <a:ea typeface="Arial Unicode MS" pitchFamily="2"/>
                <a:cs typeface="Tahoma" pitchFamily="2"/>
              </a:defRPr>
            </a:lvl4pPr>
            <a:lvl5pPr marL="2160000" marR="0" lvl="4"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5pPr>
            <a:lvl6pPr marL="2592000" marR="0" lvl="5"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6pPr>
            <a:lvl7pPr marL="3024000" marR="0" lvl="6"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7pPr>
            <a:lvl8pPr marL="3456000" marR="0" lvl="7"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8pPr>
            <a:lvl9pPr marL="3887999" marR="0" lvl="8"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9pPr>
          </a:lstStyle>
          <a:p>
            <a:pPr marL="0" indent="0"/>
            <a:endParaRPr lang="fr-FR"/>
          </a:p>
        </p:txBody>
      </p:sp>
      <p:pic>
        <p:nvPicPr>
          <p:cNvPr id="4" name="Image 3"/>
          <p:cNvPicPr>
            <a:picLocks noChangeAspect="1"/>
          </p:cNvPicPr>
          <p:nvPr/>
        </p:nvPicPr>
        <p:blipFill>
          <a:blip r:embed="rId3">
            <a:lum/>
            <a:alphaModFix/>
          </a:blip>
          <a:srcRect/>
          <a:stretch>
            <a:fillRect/>
          </a:stretch>
        </p:blipFill>
        <p:spPr>
          <a:xfrm>
            <a:off x="647640" y="628920"/>
            <a:ext cx="8856000" cy="62110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endParaRPr lang="fr-FR"/>
          </a:p>
        </p:txBody>
      </p:sp>
      <p:sp>
        <p:nvSpPr>
          <p:cNvPr id="3" name="Espace réservé du texte 2"/>
          <p:cNvSpPr txBox="1">
            <a:spLocks noGrp="1"/>
          </p:cNvSpPr>
          <p:nvPr>
            <p:ph type="body" idx="4294967295"/>
          </p:nvPr>
        </p:nvSpPr>
        <p:spPr>
          <a:xfrm>
            <a:off x="740879" y="2101680"/>
            <a:ext cx="8607960" cy="4768919"/>
          </a:xfrm>
        </p:spPr>
        <p:txBody>
          <a:bodyPr/>
          <a:lstStyle>
            <a:defPPr marL="432000" marR="0" lvl="0" indent="-324000" algn="l">
              <a:spcBef>
                <a:spcPts val="0"/>
              </a:spcBef>
              <a:spcAft>
                <a:spcPts val="1417"/>
              </a:spcAft>
              <a:buClr>
                <a:srgbClr val="0E594D"/>
              </a:buClr>
              <a:buSzPct val="45000"/>
              <a:buFont typeface="StarSymbol"/>
              <a:buNone/>
              <a:defRPr lang="fr-FR" sz="2400" b="0" i="0" u="none" strike="noStrike">
                <a:ln>
                  <a:noFill/>
                </a:ln>
                <a:solidFill>
                  <a:srgbClr val="000000"/>
                </a:solidFill>
                <a:latin typeface="Albany" pitchFamily="34"/>
                <a:ea typeface="Arial Unicode MS" pitchFamily="2"/>
                <a:cs typeface="Tahoma" pitchFamily="2"/>
              </a:defRPr>
            </a:defPPr>
            <a:lvl1pPr marL="432000" marR="0" lvl="0" indent="-324000" algn="l">
              <a:spcBef>
                <a:spcPts val="0"/>
              </a:spcBef>
              <a:spcAft>
                <a:spcPts val="1417"/>
              </a:spcAft>
              <a:buClr>
                <a:srgbClr val="0E594D"/>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1pPr>
            <a:lvl2pPr marL="864000" marR="0" lvl="1" indent="-288000" algn="l">
              <a:spcBef>
                <a:spcPts val="0"/>
              </a:spcBef>
              <a:spcAft>
                <a:spcPts val="1134"/>
              </a:spcAft>
              <a:buClr>
                <a:srgbClr val="000000"/>
              </a:buClr>
              <a:buSzPct val="75000"/>
              <a:buFont typeface="StarSymbol"/>
              <a:buChar char="–"/>
              <a:defRPr lang="fr-FR" sz="2800" b="0" i="0" u="none" strike="noStrike">
                <a:ln>
                  <a:noFill/>
                </a:ln>
                <a:solidFill>
                  <a:srgbClr val="000000"/>
                </a:solidFill>
                <a:latin typeface="Albany" pitchFamily="34"/>
                <a:ea typeface="Arial Unicode MS" pitchFamily="2"/>
                <a:cs typeface="Tahoma" pitchFamily="2"/>
              </a:defRPr>
            </a:lvl2pPr>
            <a:lvl3pPr marL="1296000" marR="0" lvl="2" indent="-216000" algn="l">
              <a:spcBef>
                <a:spcPts val="0"/>
              </a:spcBef>
              <a:spcAft>
                <a:spcPts val="850"/>
              </a:spcAft>
              <a:buClr>
                <a:srgbClr val="000000"/>
              </a:buClr>
              <a:buSzPct val="45000"/>
              <a:buFont typeface="StarSymbol"/>
              <a:buChar char="●"/>
              <a:defRPr lang="fr-FR" sz="2400" b="0" i="0" u="none" strike="noStrike">
                <a:ln>
                  <a:noFill/>
                </a:ln>
                <a:solidFill>
                  <a:srgbClr val="000000"/>
                </a:solidFill>
                <a:latin typeface="Albany" pitchFamily="34"/>
                <a:ea typeface="Arial Unicode MS" pitchFamily="2"/>
                <a:cs typeface="Tahoma" pitchFamily="2"/>
              </a:defRPr>
            </a:lvl3pPr>
            <a:lvl4pPr marL="1728000" marR="0" lvl="3" indent="-216000" algn="l">
              <a:spcBef>
                <a:spcPts val="0"/>
              </a:spcBef>
              <a:spcAft>
                <a:spcPts val="567"/>
              </a:spcAft>
              <a:buClr>
                <a:srgbClr val="000000"/>
              </a:buClr>
              <a:buSzPct val="75000"/>
              <a:buFont typeface="StarSymbol"/>
              <a:buChar char="–"/>
              <a:defRPr lang="fr-FR" sz="2000" b="0" i="0" u="none" strike="noStrike">
                <a:ln>
                  <a:noFill/>
                </a:ln>
                <a:solidFill>
                  <a:srgbClr val="000000"/>
                </a:solidFill>
                <a:latin typeface="Albany" pitchFamily="34"/>
                <a:ea typeface="Arial Unicode MS" pitchFamily="2"/>
                <a:cs typeface="Tahoma" pitchFamily="2"/>
              </a:defRPr>
            </a:lvl4pPr>
            <a:lvl5pPr marL="2160000" marR="0" lvl="4"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5pPr>
            <a:lvl6pPr marL="2592000" marR="0" lvl="5"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6pPr>
            <a:lvl7pPr marL="3024000" marR="0" lvl="6"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7pPr>
            <a:lvl8pPr marL="3456000" marR="0" lvl="7"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8pPr>
            <a:lvl9pPr marL="3887999" marR="0" lvl="8" indent="-216000" algn="l">
              <a:spcBef>
                <a:spcPts val="0"/>
              </a:spcBef>
              <a:spcAft>
                <a:spcPts val="283"/>
              </a:spcAft>
              <a:buClr>
                <a:srgbClr val="000000"/>
              </a:buClr>
              <a:buSzPct val="45000"/>
              <a:buFont typeface="StarSymbol"/>
              <a:buChar char="●"/>
              <a:defRPr lang="fr-FR" sz="2000" b="0" i="0" u="none" strike="noStrike">
                <a:ln>
                  <a:noFill/>
                </a:ln>
                <a:solidFill>
                  <a:srgbClr val="000000"/>
                </a:solidFill>
                <a:latin typeface="Albany" pitchFamily="34"/>
                <a:ea typeface="Arial Unicode MS" pitchFamily="2"/>
                <a:cs typeface="Tahoma" pitchFamily="2"/>
              </a:defRPr>
            </a:lvl9pPr>
          </a:lstStyle>
          <a:p>
            <a:pPr lvl="0">
              <a:buNone/>
            </a:pPr>
            <a:r>
              <a:rPr lang="fr-FR" sz="2800" b="1" u="sng"/>
              <a:t>Les qualités des Héros :</a:t>
            </a:r>
          </a:p>
          <a:p>
            <a:pPr lvl="0"/>
            <a:r>
              <a:rPr lang="fr-FR" sz="1800"/>
              <a:t>Respect des dieux</a:t>
            </a:r>
          </a:p>
          <a:p>
            <a:pPr lvl="0"/>
            <a:r>
              <a:rPr lang="fr-FR" sz="1800"/>
              <a:t>Intelligent</a:t>
            </a:r>
          </a:p>
          <a:p>
            <a:pPr lvl="0"/>
            <a:r>
              <a:rPr lang="fr-FR" sz="1800"/>
              <a:t>Fidèle en amitié</a:t>
            </a:r>
          </a:p>
          <a:p>
            <a:pPr lvl="0"/>
            <a:r>
              <a:rPr lang="fr-FR" sz="1800"/>
              <a:t>Bon marin</a:t>
            </a:r>
          </a:p>
          <a:p>
            <a:pPr lvl="0"/>
            <a:r>
              <a:rPr lang="fr-FR" sz="1800"/>
              <a:t>Bon combattant</a:t>
            </a:r>
          </a:p>
          <a:p>
            <a:pPr lvl="0"/>
            <a:r>
              <a:rPr lang="fr-FR" sz="1800"/>
              <a:t>Courageux</a:t>
            </a:r>
          </a:p>
          <a:p>
            <a:pPr lvl="0"/>
            <a:r>
              <a:rPr lang="fr-FR" sz="1800"/>
              <a:t>Plein d'ardeur</a:t>
            </a:r>
          </a:p>
          <a:p>
            <a:pPr lvl="0"/>
            <a:r>
              <a:rPr lang="fr-FR" sz="1800"/>
              <a:t>Puissant</a:t>
            </a:r>
          </a:p>
          <a:p>
            <a:pPr lvl="0"/>
            <a:r>
              <a:rPr lang="fr-FR" sz="1800"/>
              <a:t>Rusé</a:t>
            </a:r>
          </a:p>
          <a:p>
            <a:pPr lvl="0"/>
            <a:r>
              <a:rPr lang="fr-FR" sz="1800"/>
              <a:t>Loyal</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tandar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yt-coo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192</Words>
  <Application>Microsoft Office PowerPoint</Application>
  <PresentationFormat>Personnalisé</PresentationFormat>
  <Paragraphs>54</Paragraphs>
  <Slides>6</Slides>
  <Notes>6</Notes>
  <HiddenSlides>0</HiddenSlides>
  <MMClips>0</MMClips>
  <ScaleCrop>false</ScaleCrop>
  <HeadingPairs>
    <vt:vector size="4" baseType="variant">
      <vt:variant>
        <vt:lpstr>Thème</vt:lpstr>
      </vt:variant>
      <vt:variant>
        <vt:i4>2</vt:i4>
      </vt:variant>
      <vt:variant>
        <vt:lpstr>Titres des diapositives</vt:lpstr>
      </vt:variant>
      <vt:variant>
        <vt:i4>6</vt:i4>
      </vt:variant>
    </vt:vector>
  </HeadingPairs>
  <TitlesOfParts>
    <vt:vector size="8" baseType="lpstr">
      <vt:lpstr>Standard</vt:lpstr>
      <vt:lpstr>lyt-cool</vt:lpstr>
      <vt:lpstr>Recopier le texte suivant dans le cahier</vt:lpstr>
      <vt:lpstr>Présentation PowerPoint</vt:lpstr>
      <vt:lpstr>un passage de l'Iliade : le combat entre Achille et Hector</vt:lpstr>
      <vt:lpstr>un extrait de l'Odyssée : Ulysse et le cyclope Polyphème.</vt:lpstr>
      <vt:lpstr>Pour retrouver les dieux</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Recopier le texte suivant dans le cahier</dc:title>
  <dc:creator>Valerie DAUTRESME</dc:creator>
  <cp:lastModifiedBy>Marion BEILLARD</cp:lastModifiedBy>
  <cp:revision>4</cp:revision>
  <dcterms:created xsi:type="dcterms:W3CDTF">2014-05-01T11:25:44Z</dcterms:created>
  <dcterms:modified xsi:type="dcterms:W3CDTF">2014-05-05T11:51:27Z</dcterms:modified>
</cp:coreProperties>
</file>