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20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41D78-B81B-4C89-A6BB-FB70B880C4FC}" type="datetimeFigureOut">
              <a:rPr lang="de-DE"/>
              <a:t>08.12.2021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FFDE-BED3-47CB-B80A-DFBED250FBBA}" type="slidenum">
              <a:rPr lang="de-DE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6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FFDE-BED3-47CB-B80A-DFBED250FBBA}" type="slidenum">
              <a:rPr lang="de-DE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36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1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30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9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37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73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73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8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13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45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05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6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9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18" y="1892805"/>
            <a:ext cx="1784285" cy="1773094"/>
          </a:xfrm>
          <a:prstGeom prst="rect">
            <a:avLst/>
          </a:prstGeom>
        </p:spPr>
      </p:pic>
      <p:sp>
        <p:nvSpPr>
          <p:cNvPr id="2" name="Organigramme : Stockage interne 1"/>
          <p:cNvSpPr/>
          <p:nvPr/>
        </p:nvSpPr>
        <p:spPr>
          <a:xfrm>
            <a:off x="0" y="6507163"/>
            <a:ext cx="12170807" cy="349250"/>
          </a:xfrm>
          <a:prstGeom prst="flowChartInternalStorag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-577804" y="6507163"/>
            <a:ext cx="2674980" cy="3698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3e5 &amp; 3e6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751830" y="6507163"/>
            <a:ext cx="6125081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fr-FR" b="1" i="1" dirty="0">
                <a:solidFill>
                  <a:srgbClr val="7030A0"/>
                </a:solidFill>
              </a:rPr>
              <a:t>Exposition - Joséphine Baker et les femmes au Panthéon</a:t>
            </a:r>
            <a:endParaRPr lang="fr-FR" b="1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3152767" y="130824"/>
            <a:ext cx="5852358" cy="769441"/>
          </a:xfrm>
          <a:prstGeom prst="rect">
            <a:avLst/>
          </a:prstGeom>
          <a:ln w="28575">
            <a:solidFill>
              <a:srgbClr val="7030A0"/>
            </a:solidFill>
            <a:prstDash val="dash"/>
          </a:ln>
        </p:spPr>
        <p:txBody>
          <a:bodyPr rtlCol="0">
            <a:spAutoFit/>
          </a:bodyPr>
          <a:lstStyle/>
          <a:p>
            <a:pPr algn="ctr"/>
            <a:r>
              <a:rPr lang="fr-FR" sz="4400" b="1" dirty="0">
                <a:solidFill>
                  <a:srgbClr val="7030A0"/>
                </a:solidFill>
              </a:rPr>
              <a:t>Le titre de votre affiche</a:t>
            </a:r>
            <a:endParaRPr lang="fr-FR" sz="4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84764" y="3763168"/>
            <a:ext cx="2743200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just"/>
            <a:r>
              <a:rPr lang="fr-FR" sz="800" dirty="0"/>
              <a:t>Une illustration de votre choix à placer ou vous voulez sur votre affiche mais représentative de votre propos et pour laquelle vous préciserez :</a:t>
            </a:r>
          </a:p>
          <a:p>
            <a:pPr algn="just"/>
            <a:r>
              <a:rPr lang="fr-FR" sz="800" dirty="0"/>
              <a:t>- </a:t>
            </a:r>
            <a:r>
              <a:rPr lang="fr-FR" sz="800" b="1" dirty="0"/>
              <a:t>La légende</a:t>
            </a:r>
            <a:r>
              <a:rPr lang="fr-FR" sz="800" dirty="0"/>
              <a:t> : qu'est-ce qui est représenté ?</a:t>
            </a:r>
          </a:p>
          <a:p>
            <a:pPr algn="just"/>
            <a:r>
              <a:rPr lang="fr-FR" sz="800" dirty="0"/>
              <a:t>- </a:t>
            </a:r>
            <a:r>
              <a:rPr lang="fr-FR" sz="800" b="1" dirty="0"/>
              <a:t>La source</a:t>
            </a:r>
            <a:r>
              <a:rPr lang="fr-FR" sz="800" dirty="0"/>
              <a:t> : de quel site provient l'image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333065" y="1768078"/>
            <a:ext cx="2743200" cy="5232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fr-FR" sz="1400" dirty="0"/>
              <a:t>Votre texte ici, </a:t>
            </a:r>
            <a:r>
              <a:rPr lang="fr-FR" sz="1400" b="1" dirty="0"/>
              <a:t>ceci est un élément plus important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385774" y="1768078"/>
            <a:ext cx="2743200" cy="5232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fr-FR" sz="1400" dirty="0">
                <a:latin typeface="Calibri" charset="0"/>
              </a:rPr>
              <a:t>Votre texte ici, </a:t>
            </a:r>
            <a:r>
              <a:rPr lang="fr-FR" sz="1400" b="1" dirty="0">
                <a:latin typeface="Calibri" charset="0"/>
              </a:rPr>
              <a:t>ceci est un élément plus important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81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pingal</dc:creator>
  <cp:lastModifiedBy>olivier pingal</cp:lastModifiedBy>
  <cp:revision>18</cp:revision>
  <dcterms:created xsi:type="dcterms:W3CDTF">2012-07-30T22:21:58Z</dcterms:created>
  <dcterms:modified xsi:type="dcterms:W3CDTF">2021-12-08T16:03:16Z</dcterms:modified>
</cp:coreProperties>
</file>