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96" r:id="rId1"/>
  </p:sldMasterIdLst>
  <p:notesMasterIdLst>
    <p:notesMasterId r:id="rId19"/>
  </p:notesMasterIdLst>
  <p:sldIdLst>
    <p:sldId id="257" r:id="rId2"/>
    <p:sldId id="275" r:id="rId3"/>
    <p:sldId id="258" r:id="rId4"/>
    <p:sldId id="260" r:id="rId5"/>
    <p:sldId id="262" r:id="rId6"/>
    <p:sldId id="273" r:id="rId7"/>
    <p:sldId id="268" r:id="rId8"/>
    <p:sldId id="270" r:id="rId9"/>
    <p:sldId id="261" r:id="rId10"/>
    <p:sldId id="274" r:id="rId11"/>
    <p:sldId id="271" r:id="rId12"/>
    <p:sldId id="272" r:id="rId13"/>
    <p:sldId id="265" r:id="rId14"/>
    <p:sldId id="266" r:id="rId15"/>
    <p:sldId id="267" r:id="rId16"/>
    <p:sldId id="26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20" y="-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85FF2-D8AA-47A8-897F-C807744309B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8D7A73C-DC6D-402C-9DB6-11EA1A757368}">
      <dgm:prSet phldrT="[Texte]" custT="1"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fr-FR" sz="1600" b="1" dirty="0"/>
            <a:t>Découverte en classe</a:t>
          </a:r>
        </a:p>
      </dgm:t>
    </dgm:pt>
    <dgm:pt modelId="{D2543DEF-0995-40D6-A1FB-1920EB45D558}" type="parTrans" cxnId="{33C525E4-1ED5-4EC2-906B-9BB4620C3FAF}">
      <dgm:prSet/>
      <dgm:spPr/>
      <dgm:t>
        <a:bodyPr/>
        <a:lstStyle/>
        <a:p>
          <a:endParaRPr lang="fr-FR"/>
        </a:p>
      </dgm:t>
    </dgm:pt>
    <dgm:pt modelId="{B0507A1A-298A-4887-9798-A3E37B5A8911}" type="sibTrans" cxnId="{33C525E4-1ED5-4EC2-906B-9BB4620C3FAF}">
      <dgm:prSet/>
      <dgm:spPr/>
      <dgm:t>
        <a:bodyPr/>
        <a:lstStyle/>
        <a:p>
          <a:endParaRPr lang="fr-FR"/>
        </a:p>
      </dgm:t>
    </dgm:pt>
    <dgm:pt modelId="{5CCF2FC6-F03C-4EC1-8FA0-8179DADB8064}">
      <dgm:prSet phldrT="[Texte]" custT="1"/>
      <dgm:spPr/>
      <dgm:t>
        <a:bodyPr/>
        <a:lstStyle/>
        <a:p>
          <a:r>
            <a:rPr lang="fr-FR" sz="1600" b="1" dirty="0"/>
            <a:t>Essai à la maison</a:t>
          </a:r>
        </a:p>
      </dgm:t>
    </dgm:pt>
    <dgm:pt modelId="{8185B14C-6583-4206-AD0F-6E8D4002E1E9}" type="parTrans" cxnId="{041C6766-EB0A-4ED8-96B0-C9935DD3FD66}">
      <dgm:prSet/>
      <dgm:spPr/>
      <dgm:t>
        <a:bodyPr/>
        <a:lstStyle/>
        <a:p>
          <a:endParaRPr lang="fr-FR"/>
        </a:p>
      </dgm:t>
    </dgm:pt>
    <dgm:pt modelId="{3CA4983C-246E-49A0-ACDD-175644A370BA}" type="sibTrans" cxnId="{041C6766-EB0A-4ED8-96B0-C9935DD3FD66}">
      <dgm:prSet/>
      <dgm:spPr/>
      <dgm:t>
        <a:bodyPr/>
        <a:lstStyle/>
        <a:p>
          <a:endParaRPr lang="fr-FR"/>
        </a:p>
      </dgm:t>
    </dgm:pt>
    <dgm:pt modelId="{C7308E3D-34F2-47CF-8DD7-1B8465AD9D2D}">
      <dgm:prSet phldrT="[Texte]" custT="1"/>
      <dgm:spPr/>
      <dgm:t>
        <a:bodyPr/>
        <a:lstStyle/>
        <a:p>
          <a:r>
            <a:rPr lang="fr-FR" sz="1600" b="1" dirty="0"/>
            <a:t>Production évaluée</a:t>
          </a:r>
        </a:p>
      </dgm:t>
    </dgm:pt>
    <dgm:pt modelId="{03FDF2F9-CB08-4682-B627-81DF5A9B5129}" type="parTrans" cxnId="{A336E1FE-B8FA-4690-9FDF-BD043FC24EBC}">
      <dgm:prSet/>
      <dgm:spPr/>
      <dgm:t>
        <a:bodyPr/>
        <a:lstStyle/>
        <a:p>
          <a:endParaRPr lang="fr-FR"/>
        </a:p>
      </dgm:t>
    </dgm:pt>
    <dgm:pt modelId="{C173991C-90E0-445A-A2DD-564E53BA371E}" type="sibTrans" cxnId="{A336E1FE-B8FA-4690-9FDF-BD043FC24EBC}">
      <dgm:prSet/>
      <dgm:spPr/>
      <dgm:t>
        <a:bodyPr/>
        <a:lstStyle/>
        <a:p>
          <a:endParaRPr lang="fr-FR"/>
        </a:p>
      </dgm:t>
    </dgm:pt>
    <dgm:pt modelId="{229E056F-BE71-43E3-B176-0C7FD5EB088B}">
      <dgm:prSet phldrT="[Texte]" custT="1"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fr-FR" sz="1600" b="1" dirty="0" err="1"/>
            <a:t>Entraîne-ment</a:t>
          </a:r>
          <a:r>
            <a:rPr lang="fr-FR" sz="1600" b="1" dirty="0"/>
            <a:t> en classe</a:t>
          </a:r>
        </a:p>
      </dgm:t>
    </dgm:pt>
    <dgm:pt modelId="{8BC031F3-4EF8-475A-88CF-91F5ADFFAB28}" type="parTrans" cxnId="{4F1D200E-3BBE-4C33-A752-3D17F04EAA0C}">
      <dgm:prSet/>
      <dgm:spPr/>
      <dgm:t>
        <a:bodyPr/>
        <a:lstStyle/>
        <a:p>
          <a:endParaRPr lang="fr-FR"/>
        </a:p>
      </dgm:t>
    </dgm:pt>
    <dgm:pt modelId="{E925BDB0-07B3-4D43-9598-9DC258FC0F28}" type="sibTrans" cxnId="{4F1D200E-3BBE-4C33-A752-3D17F04EAA0C}">
      <dgm:prSet/>
      <dgm:spPr/>
      <dgm:t>
        <a:bodyPr/>
        <a:lstStyle/>
        <a:p>
          <a:endParaRPr lang="fr-FR"/>
        </a:p>
      </dgm:t>
    </dgm:pt>
    <dgm:pt modelId="{99C53AD0-BFF8-4FFC-9DD8-98B0679E2D6F}">
      <dgm:prSet phldrT="[Texte]" custT="1"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fr-FR" sz="1600" b="1" dirty="0" err="1"/>
            <a:t>Perfection-nement</a:t>
          </a:r>
          <a:r>
            <a:rPr lang="fr-FR" sz="1600" b="1" dirty="0"/>
            <a:t> en classe</a:t>
          </a:r>
        </a:p>
      </dgm:t>
    </dgm:pt>
    <dgm:pt modelId="{D1B7A820-2A3C-4DBF-9D08-40B92AA0351E}" type="parTrans" cxnId="{7203733D-399F-47DD-9740-069CA81A88FA}">
      <dgm:prSet/>
      <dgm:spPr/>
      <dgm:t>
        <a:bodyPr/>
        <a:lstStyle/>
        <a:p>
          <a:endParaRPr lang="fr-FR"/>
        </a:p>
      </dgm:t>
    </dgm:pt>
    <dgm:pt modelId="{C4A353A9-07C0-47C4-BC09-9C41E41C47BA}" type="sibTrans" cxnId="{7203733D-399F-47DD-9740-069CA81A88FA}">
      <dgm:prSet/>
      <dgm:spPr/>
      <dgm:t>
        <a:bodyPr/>
        <a:lstStyle/>
        <a:p>
          <a:endParaRPr lang="fr-FR"/>
        </a:p>
      </dgm:t>
    </dgm:pt>
    <dgm:pt modelId="{B2A9D497-9EBA-4CDA-8AF7-8E15B3CB29B0}" type="pres">
      <dgm:prSet presAssocID="{BC085FF2-D8AA-47A8-897F-C807744309B6}" presName="linearFlow" presStyleCnt="0">
        <dgm:presLayoutVars>
          <dgm:dir/>
          <dgm:resizeHandles val="exact"/>
        </dgm:presLayoutVars>
      </dgm:prSet>
      <dgm:spPr/>
    </dgm:pt>
    <dgm:pt modelId="{FCD43378-77BA-417C-82C4-B9C0F0730419}" type="pres">
      <dgm:prSet presAssocID="{F8D7A73C-DC6D-402C-9DB6-11EA1A757368}" presName="node" presStyleLbl="node1" presStyleIdx="0" presStyleCnt="5" custScaleX="1291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2B6981-5186-4AE5-8DA1-0CCEDAD893AB}" type="pres">
      <dgm:prSet presAssocID="{B0507A1A-298A-4887-9798-A3E37B5A8911}" presName="spacerL" presStyleCnt="0"/>
      <dgm:spPr/>
    </dgm:pt>
    <dgm:pt modelId="{A6C84593-2329-43C8-9E7C-161799A8B4AF}" type="pres">
      <dgm:prSet presAssocID="{B0507A1A-298A-4887-9798-A3E37B5A8911}" presName="sibTrans" presStyleLbl="sibTrans2D1" presStyleIdx="0" presStyleCnt="4"/>
      <dgm:spPr/>
      <dgm:t>
        <a:bodyPr/>
        <a:lstStyle/>
        <a:p>
          <a:endParaRPr lang="fr-FR"/>
        </a:p>
      </dgm:t>
    </dgm:pt>
    <dgm:pt modelId="{3FF05CCF-8A1D-435B-961E-B45DEF2F716F}" type="pres">
      <dgm:prSet presAssocID="{B0507A1A-298A-4887-9798-A3E37B5A8911}" presName="spacerR" presStyleCnt="0"/>
      <dgm:spPr/>
    </dgm:pt>
    <dgm:pt modelId="{DEDED20D-3318-4BEA-A3C8-F0905BCDDABB}" type="pres">
      <dgm:prSet presAssocID="{5CCF2FC6-F03C-4EC1-8FA0-8179DADB80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2DD310-6AEC-4797-94D3-CB7B906E8DBF}" type="pres">
      <dgm:prSet presAssocID="{3CA4983C-246E-49A0-ACDD-175644A370BA}" presName="spacerL" presStyleCnt="0"/>
      <dgm:spPr/>
    </dgm:pt>
    <dgm:pt modelId="{14434FC0-5EB7-4D06-91A8-8400CD091F5E}" type="pres">
      <dgm:prSet presAssocID="{3CA4983C-246E-49A0-ACDD-175644A370BA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E4B6E7D-C8E5-425A-804E-B0B3D81202A7}" type="pres">
      <dgm:prSet presAssocID="{3CA4983C-246E-49A0-ACDD-175644A370BA}" presName="spacerR" presStyleCnt="0"/>
      <dgm:spPr/>
    </dgm:pt>
    <dgm:pt modelId="{9C2A8E88-1B4A-41FA-94C6-D74214A16646}" type="pres">
      <dgm:prSet presAssocID="{229E056F-BE71-43E3-B176-0C7FD5EB088B}" presName="node" presStyleLbl="node1" presStyleIdx="2" presStyleCnt="5" custScaleX="108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AB4728-948B-4071-9373-DA5CF28B58D2}" type="pres">
      <dgm:prSet presAssocID="{E925BDB0-07B3-4D43-9598-9DC258FC0F28}" presName="spacerL" presStyleCnt="0"/>
      <dgm:spPr/>
    </dgm:pt>
    <dgm:pt modelId="{3DA1C0DD-E4F9-4CD2-B9AA-4C6A24C85928}" type="pres">
      <dgm:prSet presAssocID="{E925BDB0-07B3-4D43-9598-9DC258FC0F28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28C030C-A5ED-4DBF-B1E0-FB0C301775EF}" type="pres">
      <dgm:prSet presAssocID="{E925BDB0-07B3-4D43-9598-9DC258FC0F28}" presName="spacerR" presStyleCnt="0"/>
      <dgm:spPr/>
    </dgm:pt>
    <dgm:pt modelId="{B3581FF3-840D-4DF0-86EA-AE5C513149BF}" type="pres">
      <dgm:prSet presAssocID="{99C53AD0-BFF8-4FFC-9DD8-98B0679E2D6F}" presName="node" presStyleLbl="node1" presStyleIdx="3" presStyleCnt="5" custScaleX="1134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A00D62-FA99-4A18-B6DC-E6B41B5AA30B}" type="pres">
      <dgm:prSet presAssocID="{C4A353A9-07C0-47C4-BC09-9C41E41C47BA}" presName="spacerL" presStyleCnt="0"/>
      <dgm:spPr/>
    </dgm:pt>
    <dgm:pt modelId="{C4C047BA-B573-41DD-8921-36AC69406CEC}" type="pres">
      <dgm:prSet presAssocID="{C4A353A9-07C0-47C4-BC09-9C41E41C47BA}" presName="sibTrans" presStyleLbl="sibTrans2D1" presStyleIdx="3" presStyleCnt="4"/>
      <dgm:spPr/>
      <dgm:t>
        <a:bodyPr/>
        <a:lstStyle/>
        <a:p>
          <a:endParaRPr lang="fr-FR"/>
        </a:p>
      </dgm:t>
    </dgm:pt>
    <dgm:pt modelId="{C46F130B-99DD-4345-A749-1B1C847C3308}" type="pres">
      <dgm:prSet presAssocID="{C4A353A9-07C0-47C4-BC09-9C41E41C47BA}" presName="spacerR" presStyleCnt="0"/>
      <dgm:spPr/>
    </dgm:pt>
    <dgm:pt modelId="{564BDB0C-C131-47F9-943B-7BBB779FA31F}" type="pres">
      <dgm:prSet presAssocID="{C7308E3D-34F2-47CF-8DD7-1B8465AD9D2D}" presName="node" presStyleLbl="node1" presStyleIdx="4" presStyleCnt="5" custScaleX="1156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2D8E64-47D9-40AC-8154-7325252D2A8A}" type="presOf" srcId="{C7308E3D-34F2-47CF-8DD7-1B8465AD9D2D}" destId="{564BDB0C-C131-47F9-943B-7BBB779FA31F}" srcOrd="0" destOrd="0" presId="urn:microsoft.com/office/officeart/2005/8/layout/equation1"/>
    <dgm:cxn modelId="{02A936CD-E791-4FD3-BFB5-277493770DE6}" type="presOf" srcId="{C4A353A9-07C0-47C4-BC09-9C41E41C47BA}" destId="{C4C047BA-B573-41DD-8921-36AC69406CEC}" srcOrd="0" destOrd="0" presId="urn:microsoft.com/office/officeart/2005/8/layout/equation1"/>
    <dgm:cxn modelId="{8549C88C-5312-43C3-A3D0-C4AD2B035A7B}" type="presOf" srcId="{F8D7A73C-DC6D-402C-9DB6-11EA1A757368}" destId="{FCD43378-77BA-417C-82C4-B9C0F0730419}" srcOrd="0" destOrd="0" presId="urn:microsoft.com/office/officeart/2005/8/layout/equation1"/>
    <dgm:cxn modelId="{F8BF7E9C-77B6-4A9A-88F2-BDD71C7B8C87}" type="presOf" srcId="{3CA4983C-246E-49A0-ACDD-175644A370BA}" destId="{14434FC0-5EB7-4D06-91A8-8400CD091F5E}" srcOrd="0" destOrd="0" presId="urn:microsoft.com/office/officeart/2005/8/layout/equation1"/>
    <dgm:cxn modelId="{591B3BDA-AB46-47CA-B2F3-33CCBB378B93}" type="presOf" srcId="{E925BDB0-07B3-4D43-9598-9DC258FC0F28}" destId="{3DA1C0DD-E4F9-4CD2-B9AA-4C6A24C85928}" srcOrd="0" destOrd="0" presId="urn:microsoft.com/office/officeart/2005/8/layout/equation1"/>
    <dgm:cxn modelId="{7203733D-399F-47DD-9740-069CA81A88FA}" srcId="{BC085FF2-D8AA-47A8-897F-C807744309B6}" destId="{99C53AD0-BFF8-4FFC-9DD8-98B0679E2D6F}" srcOrd="3" destOrd="0" parTransId="{D1B7A820-2A3C-4DBF-9D08-40B92AA0351E}" sibTransId="{C4A353A9-07C0-47C4-BC09-9C41E41C47BA}"/>
    <dgm:cxn modelId="{D785DB97-E492-463D-874E-19947C238ECC}" type="presOf" srcId="{99C53AD0-BFF8-4FFC-9DD8-98B0679E2D6F}" destId="{B3581FF3-840D-4DF0-86EA-AE5C513149BF}" srcOrd="0" destOrd="0" presId="urn:microsoft.com/office/officeart/2005/8/layout/equation1"/>
    <dgm:cxn modelId="{A336E1FE-B8FA-4690-9FDF-BD043FC24EBC}" srcId="{BC085FF2-D8AA-47A8-897F-C807744309B6}" destId="{C7308E3D-34F2-47CF-8DD7-1B8465AD9D2D}" srcOrd="4" destOrd="0" parTransId="{03FDF2F9-CB08-4682-B627-81DF5A9B5129}" sibTransId="{C173991C-90E0-445A-A2DD-564E53BA371E}"/>
    <dgm:cxn modelId="{041C6766-EB0A-4ED8-96B0-C9935DD3FD66}" srcId="{BC085FF2-D8AA-47A8-897F-C807744309B6}" destId="{5CCF2FC6-F03C-4EC1-8FA0-8179DADB8064}" srcOrd="1" destOrd="0" parTransId="{8185B14C-6583-4206-AD0F-6E8D4002E1E9}" sibTransId="{3CA4983C-246E-49A0-ACDD-175644A370BA}"/>
    <dgm:cxn modelId="{F0E1F4E4-AC22-4252-9861-B498B0991D3C}" type="presOf" srcId="{229E056F-BE71-43E3-B176-0C7FD5EB088B}" destId="{9C2A8E88-1B4A-41FA-94C6-D74214A16646}" srcOrd="0" destOrd="0" presId="urn:microsoft.com/office/officeart/2005/8/layout/equation1"/>
    <dgm:cxn modelId="{2F37E2CC-FE39-4813-9825-C043D5E03AD8}" type="presOf" srcId="{B0507A1A-298A-4887-9798-A3E37B5A8911}" destId="{A6C84593-2329-43C8-9E7C-161799A8B4AF}" srcOrd="0" destOrd="0" presId="urn:microsoft.com/office/officeart/2005/8/layout/equation1"/>
    <dgm:cxn modelId="{4F1D200E-3BBE-4C33-A752-3D17F04EAA0C}" srcId="{BC085FF2-D8AA-47A8-897F-C807744309B6}" destId="{229E056F-BE71-43E3-B176-0C7FD5EB088B}" srcOrd="2" destOrd="0" parTransId="{8BC031F3-4EF8-475A-88CF-91F5ADFFAB28}" sibTransId="{E925BDB0-07B3-4D43-9598-9DC258FC0F28}"/>
    <dgm:cxn modelId="{1686EBCF-D391-45A0-83D6-EFB327C4EF3A}" type="presOf" srcId="{BC085FF2-D8AA-47A8-897F-C807744309B6}" destId="{B2A9D497-9EBA-4CDA-8AF7-8E15B3CB29B0}" srcOrd="0" destOrd="0" presId="urn:microsoft.com/office/officeart/2005/8/layout/equation1"/>
    <dgm:cxn modelId="{63C4E442-350E-4235-B0D8-D8C74ADDE21A}" type="presOf" srcId="{5CCF2FC6-F03C-4EC1-8FA0-8179DADB8064}" destId="{DEDED20D-3318-4BEA-A3C8-F0905BCDDABB}" srcOrd="0" destOrd="0" presId="urn:microsoft.com/office/officeart/2005/8/layout/equation1"/>
    <dgm:cxn modelId="{33C525E4-1ED5-4EC2-906B-9BB4620C3FAF}" srcId="{BC085FF2-D8AA-47A8-897F-C807744309B6}" destId="{F8D7A73C-DC6D-402C-9DB6-11EA1A757368}" srcOrd="0" destOrd="0" parTransId="{D2543DEF-0995-40D6-A1FB-1920EB45D558}" sibTransId="{B0507A1A-298A-4887-9798-A3E37B5A8911}"/>
    <dgm:cxn modelId="{3F375C8E-3B20-4FA2-B94B-3699D3F29C06}" type="presParOf" srcId="{B2A9D497-9EBA-4CDA-8AF7-8E15B3CB29B0}" destId="{FCD43378-77BA-417C-82C4-B9C0F0730419}" srcOrd="0" destOrd="0" presId="urn:microsoft.com/office/officeart/2005/8/layout/equation1"/>
    <dgm:cxn modelId="{500C27B1-61A8-4A24-9860-EF62C7A7D112}" type="presParOf" srcId="{B2A9D497-9EBA-4CDA-8AF7-8E15B3CB29B0}" destId="{492B6981-5186-4AE5-8DA1-0CCEDAD893AB}" srcOrd="1" destOrd="0" presId="urn:microsoft.com/office/officeart/2005/8/layout/equation1"/>
    <dgm:cxn modelId="{D762479D-1C27-4E50-8FF6-FFC27F043845}" type="presParOf" srcId="{B2A9D497-9EBA-4CDA-8AF7-8E15B3CB29B0}" destId="{A6C84593-2329-43C8-9E7C-161799A8B4AF}" srcOrd="2" destOrd="0" presId="urn:microsoft.com/office/officeart/2005/8/layout/equation1"/>
    <dgm:cxn modelId="{185D8C3F-3938-432D-BE1C-B99019E8CF14}" type="presParOf" srcId="{B2A9D497-9EBA-4CDA-8AF7-8E15B3CB29B0}" destId="{3FF05CCF-8A1D-435B-961E-B45DEF2F716F}" srcOrd="3" destOrd="0" presId="urn:microsoft.com/office/officeart/2005/8/layout/equation1"/>
    <dgm:cxn modelId="{077A13EA-9098-4840-A508-FB25D5D2FDBD}" type="presParOf" srcId="{B2A9D497-9EBA-4CDA-8AF7-8E15B3CB29B0}" destId="{DEDED20D-3318-4BEA-A3C8-F0905BCDDABB}" srcOrd="4" destOrd="0" presId="urn:microsoft.com/office/officeart/2005/8/layout/equation1"/>
    <dgm:cxn modelId="{79E11C7F-553B-42D5-B03F-A92C96A1E820}" type="presParOf" srcId="{B2A9D497-9EBA-4CDA-8AF7-8E15B3CB29B0}" destId="{D62DD310-6AEC-4797-94D3-CB7B906E8DBF}" srcOrd="5" destOrd="0" presId="urn:microsoft.com/office/officeart/2005/8/layout/equation1"/>
    <dgm:cxn modelId="{CD95E50D-A9B7-42CE-A7F4-AB9DD9AA8546}" type="presParOf" srcId="{B2A9D497-9EBA-4CDA-8AF7-8E15B3CB29B0}" destId="{14434FC0-5EB7-4D06-91A8-8400CD091F5E}" srcOrd="6" destOrd="0" presId="urn:microsoft.com/office/officeart/2005/8/layout/equation1"/>
    <dgm:cxn modelId="{8A068779-D838-4333-9519-5B046B8B549E}" type="presParOf" srcId="{B2A9D497-9EBA-4CDA-8AF7-8E15B3CB29B0}" destId="{7E4B6E7D-C8E5-425A-804E-B0B3D81202A7}" srcOrd="7" destOrd="0" presId="urn:microsoft.com/office/officeart/2005/8/layout/equation1"/>
    <dgm:cxn modelId="{1B63F898-1414-4F78-9B62-BF418C31A63C}" type="presParOf" srcId="{B2A9D497-9EBA-4CDA-8AF7-8E15B3CB29B0}" destId="{9C2A8E88-1B4A-41FA-94C6-D74214A16646}" srcOrd="8" destOrd="0" presId="urn:microsoft.com/office/officeart/2005/8/layout/equation1"/>
    <dgm:cxn modelId="{A9352F2E-5ABD-4DCA-9C7A-88A956FCD31E}" type="presParOf" srcId="{B2A9D497-9EBA-4CDA-8AF7-8E15B3CB29B0}" destId="{6AAB4728-948B-4071-9373-DA5CF28B58D2}" srcOrd="9" destOrd="0" presId="urn:microsoft.com/office/officeart/2005/8/layout/equation1"/>
    <dgm:cxn modelId="{99AFB20B-C2C7-45DD-A464-7EE6ECA0B546}" type="presParOf" srcId="{B2A9D497-9EBA-4CDA-8AF7-8E15B3CB29B0}" destId="{3DA1C0DD-E4F9-4CD2-B9AA-4C6A24C85928}" srcOrd="10" destOrd="0" presId="urn:microsoft.com/office/officeart/2005/8/layout/equation1"/>
    <dgm:cxn modelId="{CA173D67-EDCB-40C9-819F-AC074E8D174F}" type="presParOf" srcId="{B2A9D497-9EBA-4CDA-8AF7-8E15B3CB29B0}" destId="{E28C030C-A5ED-4DBF-B1E0-FB0C301775EF}" srcOrd="11" destOrd="0" presId="urn:microsoft.com/office/officeart/2005/8/layout/equation1"/>
    <dgm:cxn modelId="{0FD70C48-1DD8-4435-830E-7B50CB526414}" type="presParOf" srcId="{B2A9D497-9EBA-4CDA-8AF7-8E15B3CB29B0}" destId="{B3581FF3-840D-4DF0-86EA-AE5C513149BF}" srcOrd="12" destOrd="0" presId="urn:microsoft.com/office/officeart/2005/8/layout/equation1"/>
    <dgm:cxn modelId="{4A205909-D287-40E2-9AC8-D9C463AD4F6D}" type="presParOf" srcId="{B2A9D497-9EBA-4CDA-8AF7-8E15B3CB29B0}" destId="{47A00D62-FA99-4A18-B6DC-E6B41B5AA30B}" srcOrd="13" destOrd="0" presId="urn:microsoft.com/office/officeart/2005/8/layout/equation1"/>
    <dgm:cxn modelId="{4DB9A0EB-E0D0-492B-8375-300AD2F863F0}" type="presParOf" srcId="{B2A9D497-9EBA-4CDA-8AF7-8E15B3CB29B0}" destId="{C4C047BA-B573-41DD-8921-36AC69406CEC}" srcOrd="14" destOrd="0" presId="urn:microsoft.com/office/officeart/2005/8/layout/equation1"/>
    <dgm:cxn modelId="{BBA1A1B3-FD90-4C79-9C30-DA87BC9E8C24}" type="presParOf" srcId="{B2A9D497-9EBA-4CDA-8AF7-8E15B3CB29B0}" destId="{C46F130B-99DD-4345-A749-1B1C847C3308}" srcOrd="15" destOrd="0" presId="urn:microsoft.com/office/officeart/2005/8/layout/equation1"/>
    <dgm:cxn modelId="{B0C33D33-7C21-40D7-8E4F-2742179C96BD}" type="presParOf" srcId="{B2A9D497-9EBA-4CDA-8AF7-8E15B3CB29B0}" destId="{564BDB0C-C131-47F9-943B-7BBB779FA31F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F48F2-EC8E-4A95-981A-D766213A4B2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20743E-4135-4B55-B364-2F686382C5B6}">
      <dgm:prSet phldrT="[Texte]" custT="1"/>
      <dgm:spPr/>
      <dgm:t>
        <a:bodyPr/>
        <a:lstStyle/>
        <a:p>
          <a:r>
            <a:rPr lang="fr-FR" sz="1800" b="1" dirty="0"/>
            <a:t>Une sociabilité</a:t>
          </a:r>
        </a:p>
      </dgm:t>
    </dgm:pt>
    <dgm:pt modelId="{C9526B42-DBA7-4F5F-954A-58D1F7ACCD6C}" type="parTrans" cxnId="{026D3535-BC38-4811-BA09-E50073D75E3F}">
      <dgm:prSet/>
      <dgm:spPr/>
      <dgm:t>
        <a:bodyPr/>
        <a:lstStyle/>
        <a:p>
          <a:endParaRPr lang="fr-FR"/>
        </a:p>
      </dgm:t>
    </dgm:pt>
    <dgm:pt modelId="{705339D0-034D-4667-BB55-DC6CCDB8D720}" type="sibTrans" cxnId="{026D3535-BC38-4811-BA09-E50073D75E3F}">
      <dgm:prSet/>
      <dgm:spPr/>
      <dgm:t>
        <a:bodyPr/>
        <a:lstStyle/>
        <a:p>
          <a:endParaRPr lang="fr-FR"/>
        </a:p>
      </dgm:t>
    </dgm:pt>
    <dgm:pt modelId="{2521FF9E-2B4B-4669-8DAC-C00FB687DE04}">
      <dgm:prSet phldrT="[Texte]" custT="1"/>
      <dgm:spPr/>
      <dgm:t>
        <a:bodyPr/>
        <a:lstStyle/>
        <a:p>
          <a:r>
            <a:rPr lang="fr-FR" sz="1400" dirty="0"/>
            <a:t>Documents sur la sociabilité et carte de l’Europe</a:t>
          </a:r>
        </a:p>
      </dgm:t>
    </dgm:pt>
    <dgm:pt modelId="{902CFF61-1AD0-4860-B046-C9F4C139A1BC}" type="parTrans" cxnId="{A2555A03-58F4-425D-A6CD-1F2FCFD691B1}">
      <dgm:prSet/>
      <dgm:spPr/>
      <dgm:t>
        <a:bodyPr/>
        <a:lstStyle/>
        <a:p>
          <a:endParaRPr lang="fr-FR"/>
        </a:p>
      </dgm:t>
    </dgm:pt>
    <dgm:pt modelId="{EBB71E2A-6066-43E6-9C45-BBDB03E63288}" type="sibTrans" cxnId="{A2555A03-58F4-425D-A6CD-1F2FCFD691B1}">
      <dgm:prSet/>
      <dgm:spPr/>
      <dgm:t>
        <a:bodyPr/>
        <a:lstStyle/>
        <a:p>
          <a:endParaRPr lang="fr-FR"/>
        </a:p>
      </dgm:t>
    </dgm:pt>
    <dgm:pt modelId="{605B49DD-E77A-49F1-9AC3-B309F2551D44}">
      <dgm:prSet phldrT="[Texte]" custT="1"/>
      <dgm:spPr/>
      <dgm:t>
        <a:bodyPr/>
        <a:lstStyle/>
        <a:p>
          <a:r>
            <a:rPr lang="fr-FR" sz="1800" b="1" dirty="0"/>
            <a:t>Des progrès scientifiques</a:t>
          </a:r>
        </a:p>
      </dgm:t>
    </dgm:pt>
    <dgm:pt modelId="{42E8D406-072E-450B-A945-E7AD7E470A96}" type="parTrans" cxnId="{A860E685-9709-480C-8BC1-71BCB3B5719A}">
      <dgm:prSet/>
      <dgm:spPr/>
      <dgm:t>
        <a:bodyPr/>
        <a:lstStyle/>
        <a:p>
          <a:endParaRPr lang="fr-FR"/>
        </a:p>
      </dgm:t>
    </dgm:pt>
    <dgm:pt modelId="{866F59FD-36E9-463D-8203-4FBEBAEDBFDF}" type="sibTrans" cxnId="{A860E685-9709-480C-8BC1-71BCB3B5719A}">
      <dgm:prSet/>
      <dgm:spPr/>
      <dgm:t>
        <a:bodyPr/>
        <a:lstStyle/>
        <a:p>
          <a:endParaRPr lang="fr-FR"/>
        </a:p>
      </dgm:t>
    </dgm:pt>
    <dgm:pt modelId="{CB215E05-AA6D-4DED-AAD3-E2EA83F9D979}">
      <dgm:prSet phldrT="[Texte]" custT="1"/>
      <dgm:spPr/>
      <dgm:t>
        <a:bodyPr/>
        <a:lstStyle/>
        <a:p>
          <a:r>
            <a:rPr lang="fr-FR" sz="1400" dirty="0"/>
            <a:t>Cours oral sur les scientifiques et les sciences, vidéo</a:t>
          </a:r>
        </a:p>
      </dgm:t>
    </dgm:pt>
    <dgm:pt modelId="{AF847EDF-535C-4473-99CC-D96473C1715B}" type="parTrans" cxnId="{D48D373E-3460-459E-BFE5-7DED067EB17A}">
      <dgm:prSet/>
      <dgm:spPr/>
      <dgm:t>
        <a:bodyPr/>
        <a:lstStyle/>
        <a:p>
          <a:endParaRPr lang="fr-FR"/>
        </a:p>
      </dgm:t>
    </dgm:pt>
    <dgm:pt modelId="{612BE887-7C6D-41D6-9EB5-1034BB1C3D88}" type="sibTrans" cxnId="{D48D373E-3460-459E-BFE5-7DED067EB17A}">
      <dgm:prSet/>
      <dgm:spPr/>
      <dgm:t>
        <a:bodyPr/>
        <a:lstStyle/>
        <a:p>
          <a:endParaRPr lang="fr-FR"/>
        </a:p>
      </dgm:t>
    </dgm:pt>
    <dgm:pt modelId="{B86ED9E9-B289-4712-84EC-E9F1510C072C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Carte mentale guidée à compléter - 3</a:t>
          </a:r>
        </a:p>
      </dgm:t>
    </dgm:pt>
    <dgm:pt modelId="{5FDC3846-2B03-4754-9BC9-802078034AD9}" type="parTrans" cxnId="{058C24C5-1FC5-4C52-97A3-54D94656E42B}">
      <dgm:prSet/>
      <dgm:spPr/>
      <dgm:t>
        <a:bodyPr/>
        <a:lstStyle/>
        <a:p>
          <a:endParaRPr lang="fr-FR"/>
        </a:p>
      </dgm:t>
    </dgm:pt>
    <dgm:pt modelId="{18B08F30-8DEA-4382-9A2F-EE64644A89FD}" type="sibTrans" cxnId="{058C24C5-1FC5-4C52-97A3-54D94656E42B}">
      <dgm:prSet/>
      <dgm:spPr/>
      <dgm:t>
        <a:bodyPr/>
        <a:lstStyle/>
        <a:p>
          <a:endParaRPr lang="fr-FR"/>
        </a:p>
      </dgm:t>
    </dgm:pt>
    <dgm:pt modelId="{D6754E95-C18F-4C2C-95D0-79BB08E77077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Carte mentale collective - 1</a:t>
          </a:r>
        </a:p>
      </dgm:t>
    </dgm:pt>
    <dgm:pt modelId="{902C0531-8B9D-470F-880C-CFB7B0653E0D}" type="parTrans" cxnId="{7DB145BB-1DCD-4A34-85C1-BA51D045B7B5}">
      <dgm:prSet/>
      <dgm:spPr/>
      <dgm:t>
        <a:bodyPr/>
        <a:lstStyle/>
        <a:p>
          <a:endParaRPr lang="fr-FR"/>
        </a:p>
      </dgm:t>
    </dgm:pt>
    <dgm:pt modelId="{F4E36A9D-6360-4CB1-B8D1-99F6B624FA2B}" type="sibTrans" cxnId="{7DB145BB-1DCD-4A34-85C1-BA51D045B7B5}">
      <dgm:prSet/>
      <dgm:spPr/>
      <dgm:t>
        <a:bodyPr/>
        <a:lstStyle/>
        <a:p>
          <a:endParaRPr lang="fr-FR"/>
        </a:p>
      </dgm:t>
    </dgm:pt>
    <dgm:pt modelId="{8AEA5C7E-21AB-43CA-A7B4-A5F5025DFB4C}">
      <dgm:prSet phldrT="[Texte]" custT="1"/>
      <dgm:spPr/>
      <dgm:t>
        <a:bodyPr/>
        <a:lstStyle/>
        <a:p>
          <a:r>
            <a:rPr lang="fr-FR" sz="1800" b="1" dirty="0"/>
            <a:t>Des interrogations philosophiques</a:t>
          </a:r>
        </a:p>
      </dgm:t>
    </dgm:pt>
    <dgm:pt modelId="{D786FA1B-B907-4E84-9E22-2B314FD9017D}" type="parTrans" cxnId="{AB24C820-B21F-4E42-8019-4F802782E15E}">
      <dgm:prSet/>
      <dgm:spPr/>
      <dgm:t>
        <a:bodyPr/>
        <a:lstStyle/>
        <a:p>
          <a:endParaRPr lang="fr-FR"/>
        </a:p>
      </dgm:t>
    </dgm:pt>
    <dgm:pt modelId="{B1D6F07E-276F-4C15-BF4B-FB6F041D86F9}" type="sibTrans" cxnId="{AB24C820-B21F-4E42-8019-4F802782E15E}">
      <dgm:prSet/>
      <dgm:spPr/>
      <dgm:t>
        <a:bodyPr/>
        <a:lstStyle/>
        <a:p>
          <a:endParaRPr lang="fr-FR"/>
        </a:p>
      </dgm:t>
    </dgm:pt>
    <dgm:pt modelId="{C7DF2B99-EE7D-4BE9-84EA-D94F30C45089}">
      <dgm:prSet phldrT="[Texte]" custT="1"/>
      <dgm:spPr/>
      <dgm:t>
        <a:bodyPr/>
        <a:lstStyle/>
        <a:p>
          <a:r>
            <a:rPr lang="fr-FR" sz="1400" dirty="0"/>
            <a:t>Travail de groupe : 4 textes, 4 notions (liberté, tolérance, pouvoir, égalité) avec questionnaire</a:t>
          </a:r>
          <a:endParaRPr lang="fr-FR" sz="1400" b="1" i="1" dirty="0">
            <a:solidFill>
              <a:srgbClr val="FFFF00"/>
            </a:solidFill>
          </a:endParaRPr>
        </a:p>
      </dgm:t>
    </dgm:pt>
    <dgm:pt modelId="{BB9DDCCE-27E2-4DBD-AA52-9422511E7935}" type="parTrans" cxnId="{155BEE39-AC7C-406A-A77F-0672F89BF86D}">
      <dgm:prSet/>
      <dgm:spPr/>
      <dgm:t>
        <a:bodyPr/>
        <a:lstStyle/>
        <a:p>
          <a:endParaRPr lang="fr-FR"/>
        </a:p>
      </dgm:t>
    </dgm:pt>
    <dgm:pt modelId="{28789ECE-3B38-4D8D-A29C-02277222DCFD}" type="sibTrans" cxnId="{155BEE39-AC7C-406A-A77F-0672F89BF86D}">
      <dgm:prSet/>
      <dgm:spPr/>
      <dgm:t>
        <a:bodyPr/>
        <a:lstStyle/>
        <a:p>
          <a:endParaRPr lang="fr-FR"/>
        </a:p>
      </dgm:t>
    </dgm:pt>
    <dgm:pt modelId="{6EF02076-33E8-4816-B892-C6E76D24AEE7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Élaboration collective d’une méthode</a:t>
          </a:r>
        </a:p>
      </dgm:t>
    </dgm:pt>
    <dgm:pt modelId="{2606FDCB-3DED-4B2C-8A0B-A52665A1BCFC}" type="parTrans" cxnId="{E1A53C66-D7B5-42A8-8D67-E0CE76EAF0F4}">
      <dgm:prSet/>
      <dgm:spPr/>
      <dgm:t>
        <a:bodyPr/>
        <a:lstStyle/>
        <a:p>
          <a:endParaRPr lang="fr-FR"/>
        </a:p>
      </dgm:t>
    </dgm:pt>
    <dgm:pt modelId="{355ABD40-C3E1-4678-A4D6-A7D891B2A478}" type="sibTrans" cxnId="{E1A53C66-D7B5-42A8-8D67-E0CE76EAF0F4}">
      <dgm:prSet/>
      <dgm:spPr/>
      <dgm:t>
        <a:bodyPr/>
        <a:lstStyle/>
        <a:p>
          <a:endParaRPr lang="fr-FR"/>
        </a:p>
      </dgm:t>
    </dgm:pt>
    <dgm:pt modelId="{3B018C16-0C89-4A1D-8603-1421203EBE5E}">
      <dgm:prSet phldrT="[Texte]" custT="1"/>
      <dgm:spPr/>
      <dgm:t>
        <a:bodyPr/>
        <a:lstStyle/>
        <a:p>
          <a:r>
            <a:rPr lang="fr-FR" sz="1800" b="1" dirty="0"/>
            <a:t>Une opinion publique</a:t>
          </a:r>
        </a:p>
      </dgm:t>
    </dgm:pt>
    <dgm:pt modelId="{8A4006FF-F269-401C-AF6F-E49F80FAF900}" type="parTrans" cxnId="{E23BC666-D832-409E-A247-ABAFC574AC84}">
      <dgm:prSet/>
      <dgm:spPr/>
      <dgm:t>
        <a:bodyPr/>
        <a:lstStyle/>
        <a:p>
          <a:endParaRPr lang="fr-FR"/>
        </a:p>
      </dgm:t>
    </dgm:pt>
    <dgm:pt modelId="{5A579F9D-691B-49DC-8B9E-941090796D9E}" type="sibTrans" cxnId="{E23BC666-D832-409E-A247-ABAFC574AC84}">
      <dgm:prSet/>
      <dgm:spPr/>
      <dgm:t>
        <a:bodyPr/>
        <a:lstStyle/>
        <a:p>
          <a:endParaRPr lang="fr-FR"/>
        </a:p>
      </dgm:t>
    </dgm:pt>
    <dgm:pt modelId="{4BF146E2-3F48-4E27-8278-AF500E001D80}">
      <dgm:prSet phldrT="[Texte]" custT="1"/>
      <dgm:spPr/>
      <dgm:t>
        <a:bodyPr/>
        <a:lstStyle/>
        <a:p>
          <a:r>
            <a:rPr lang="fr-FR" sz="1400" dirty="0"/>
            <a:t>Travail en binôme sur </a:t>
          </a:r>
          <a:r>
            <a:rPr lang="fr-FR" sz="1400" i="1" dirty="0"/>
            <a:t>L’Encyclopédie</a:t>
          </a:r>
        </a:p>
      </dgm:t>
    </dgm:pt>
    <dgm:pt modelId="{AEC4DC65-2A3B-40DD-A1ED-8D4500829B0D}" type="parTrans" cxnId="{CDA5594A-6A32-4B8D-A580-21BCBB7AA8A3}">
      <dgm:prSet/>
      <dgm:spPr/>
      <dgm:t>
        <a:bodyPr/>
        <a:lstStyle/>
        <a:p>
          <a:endParaRPr lang="fr-FR"/>
        </a:p>
      </dgm:t>
    </dgm:pt>
    <dgm:pt modelId="{4AE93AF2-6DF0-4A8E-88A6-139F3ADB2E7E}" type="sibTrans" cxnId="{CDA5594A-6A32-4B8D-A580-21BCBB7AA8A3}">
      <dgm:prSet/>
      <dgm:spPr/>
      <dgm:t>
        <a:bodyPr/>
        <a:lstStyle/>
        <a:p>
          <a:endParaRPr lang="fr-FR"/>
        </a:p>
      </dgm:t>
    </dgm:pt>
    <dgm:pt modelId="{2EF03713-83DC-41EF-8CFB-4CA123AC8537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&gt; A la maison : schéma guidée à compléter - 5</a:t>
          </a:r>
        </a:p>
      </dgm:t>
    </dgm:pt>
    <dgm:pt modelId="{D41240B3-F61A-4C21-86F2-85B089B877EE}" type="parTrans" cxnId="{C478A78E-D6E8-4DB1-A82B-11C4E1DCCB19}">
      <dgm:prSet/>
      <dgm:spPr/>
      <dgm:t>
        <a:bodyPr/>
        <a:lstStyle/>
        <a:p>
          <a:endParaRPr lang="fr-FR"/>
        </a:p>
      </dgm:t>
    </dgm:pt>
    <dgm:pt modelId="{D343B626-3246-42CC-A7C3-1764404BE58A}" type="sibTrans" cxnId="{C478A78E-D6E8-4DB1-A82B-11C4E1DCCB19}">
      <dgm:prSet/>
      <dgm:spPr/>
      <dgm:t>
        <a:bodyPr/>
        <a:lstStyle/>
        <a:p>
          <a:endParaRPr lang="fr-FR"/>
        </a:p>
      </dgm:t>
    </dgm:pt>
    <dgm:pt modelId="{8A5DEB4F-8898-4A30-A9D1-E5BCF48FDC7D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&gt; Reprise du schéma, conseils, et compléments</a:t>
          </a:r>
        </a:p>
      </dgm:t>
    </dgm:pt>
    <dgm:pt modelId="{69D333A7-B2AE-4CCA-AA23-B066B4C8DC6F}" type="parTrans" cxnId="{9E974427-B741-4008-9934-D56C104AE039}">
      <dgm:prSet/>
      <dgm:spPr/>
      <dgm:t>
        <a:bodyPr/>
        <a:lstStyle/>
        <a:p>
          <a:endParaRPr lang="fr-FR"/>
        </a:p>
      </dgm:t>
    </dgm:pt>
    <dgm:pt modelId="{51DFE48F-04ED-41C4-ABA4-6B7B01996727}" type="sibTrans" cxnId="{9E974427-B741-4008-9934-D56C104AE039}">
      <dgm:prSet/>
      <dgm:spPr/>
      <dgm:t>
        <a:bodyPr/>
        <a:lstStyle/>
        <a:p>
          <a:endParaRPr lang="fr-FR"/>
        </a:p>
      </dgm:t>
    </dgm:pt>
    <dgm:pt modelId="{DA9C2C85-6BC3-4790-AEB5-D3E8391B2360}">
      <dgm:prSet phldrT="[Texte]" custT="1"/>
      <dgm:spPr/>
      <dgm:t>
        <a:bodyPr/>
        <a:lstStyle/>
        <a:p>
          <a:r>
            <a:rPr lang="fr-FR" sz="1800" b="1" dirty="0"/>
            <a:t>Des contestations</a:t>
          </a:r>
        </a:p>
      </dgm:t>
    </dgm:pt>
    <dgm:pt modelId="{44259397-4BB9-40ED-9319-7D75FB675E90}" type="parTrans" cxnId="{FFFA5DF7-3F0D-411F-926A-8B321EF3B3F3}">
      <dgm:prSet/>
      <dgm:spPr/>
      <dgm:t>
        <a:bodyPr/>
        <a:lstStyle/>
        <a:p>
          <a:endParaRPr lang="fr-FR"/>
        </a:p>
      </dgm:t>
    </dgm:pt>
    <dgm:pt modelId="{8ABE9476-D4AA-4D61-8806-932B355F502B}" type="sibTrans" cxnId="{FFFA5DF7-3F0D-411F-926A-8B321EF3B3F3}">
      <dgm:prSet/>
      <dgm:spPr/>
      <dgm:t>
        <a:bodyPr/>
        <a:lstStyle/>
        <a:p>
          <a:endParaRPr lang="fr-FR"/>
        </a:p>
      </dgm:t>
    </dgm:pt>
    <dgm:pt modelId="{E8E3C0C2-607A-48E1-97C4-0C7FBBE4B14C}">
      <dgm:prSet phldrT="[Texte]" custT="1"/>
      <dgm:spPr/>
      <dgm:t>
        <a:bodyPr/>
        <a:lstStyle/>
        <a:p>
          <a:r>
            <a:rPr lang="fr-FR" sz="1800" b="1" i="1" dirty="0">
              <a:solidFill>
                <a:srgbClr val="FFFF00"/>
              </a:solidFill>
            </a:rPr>
            <a:t>Carte mentale ou schéma de synthèse</a:t>
          </a:r>
          <a:r>
            <a:rPr lang="fr-FR" sz="1800" dirty="0"/>
            <a:t> répondant à la question :</a:t>
          </a:r>
        </a:p>
        <a:p>
          <a:r>
            <a:rPr lang="fr-FR" sz="1800" dirty="0"/>
            <a:t>Que sont les Lumières ?</a:t>
          </a:r>
        </a:p>
      </dgm:t>
    </dgm:pt>
    <dgm:pt modelId="{9DBD2E40-1CB6-4EC0-8367-FF979B1F356E}" type="parTrans" cxnId="{07F442A9-6F31-4896-9764-240559A5D9BC}">
      <dgm:prSet/>
      <dgm:spPr/>
      <dgm:t>
        <a:bodyPr/>
        <a:lstStyle/>
        <a:p>
          <a:endParaRPr lang="fr-FR"/>
        </a:p>
      </dgm:t>
    </dgm:pt>
    <dgm:pt modelId="{B97D12B4-6284-4E1A-9548-A57ED6A16368}" type="sibTrans" cxnId="{07F442A9-6F31-4896-9764-240559A5D9BC}">
      <dgm:prSet/>
      <dgm:spPr/>
      <dgm:t>
        <a:bodyPr/>
        <a:lstStyle/>
        <a:p>
          <a:endParaRPr lang="fr-FR"/>
        </a:p>
      </dgm:t>
    </dgm:pt>
    <dgm:pt modelId="{4E704876-1C8D-4EA6-9A3E-98762E758B0D}">
      <dgm:prSet phldrT="[Texte]" custT="1"/>
      <dgm:spPr/>
      <dgm:t>
        <a:bodyPr/>
        <a:lstStyle/>
        <a:p>
          <a:r>
            <a:rPr lang="fr-FR" sz="1400" dirty="0"/>
            <a:t>Conclusion et redéfinition des Lumières.</a:t>
          </a:r>
        </a:p>
      </dgm:t>
    </dgm:pt>
    <dgm:pt modelId="{8C7D7CDE-C615-4D5F-96DE-D664E72DB838}" type="parTrans" cxnId="{A508DFD5-576E-4C05-85EC-89B48B40184E}">
      <dgm:prSet/>
      <dgm:spPr/>
      <dgm:t>
        <a:bodyPr/>
        <a:lstStyle/>
        <a:p>
          <a:endParaRPr lang="fr-FR"/>
        </a:p>
      </dgm:t>
    </dgm:pt>
    <dgm:pt modelId="{CB7EC442-6609-4B20-ABE8-98C5778EE295}" type="sibTrans" cxnId="{A508DFD5-576E-4C05-85EC-89B48B40184E}">
      <dgm:prSet/>
      <dgm:spPr/>
      <dgm:t>
        <a:bodyPr/>
        <a:lstStyle/>
        <a:p>
          <a:endParaRPr lang="fr-FR"/>
        </a:p>
      </dgm:t>
    </dgm:pt>
    <dgm:pt modelId="{A839CBB0-2142-44D1-8F22-DE6270B9B8DA}">
      <dgm:prSet phldrT="[Texte]" custT="1"/>
      <dgm:spPr/>
      <dgm:t>
        <a:bodyPr/>
        <a:lstStyle/>
        <a:p>
          <a:r>
            <a:rPr lang="fr-FR" sz="1400" dirty="0"/>
            <a:t>Connaissances des élèves sur les Lumières</a:t>
          </a:r>
        </a:p>
      </dgm:t>
    </dgm:pt>
    <dgm:pt modelId="{77C8D72D-8294-4D55-9C32-96D9117B6493}" type="parTrans" cxnId="{E2394922-3DCE-40D3-A72C-8F56F6E44708}">
      <dgm:prSet/>
      <dgm:spPr/>
      <dgm:t>
        <a:bodyPr/>
        <a:lstStyle/>
        <a:p>
          <a:endParaRPr lang="fr-FR"/>
        </a:p>
      </dgm:t>
    </dgm:pt>
    <dgm:pt modelId="{C9D29F12-BE91-43F7-808C-64CA5891A4A7}" type="sibTrans" cxnId="{E2394922-3DCE-40D3-A72C-8F56F6E44708}">
      <dgm:prSet/>
      <dgm:spPr/>
      <dgm:t>
        <a:bodyPr/>
        <a:lstStyle/>
        <a:p>
          <a:endParaRPr lang="fr-FR"/>
        </a:p>
      </dgm:t>
    </dgm:pt>
    <dgm:pt modelId="{193A7CA7-88EF-486E-985C-FF01914F4394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&gt; Reprise du schéma, difficultés et conseils</a:t>
          </a:r>
        </a:p>
      </dgm:t>
    </dgm:pt>
    <dgm:pt modelId="{DE11B0F8-DFBF-4EF6-BDC7-FCC3A8A755DA}" type="parTrans" cxnId="{4559B2AF-5184-489D-BA46-47A2A3E190A1}">
      <dgm:prSet/>
      <dgm:spPr/>
      <dgm:t>
        <a:bodyPr/>
        <a:lstStyle/>
        <a:p>
          <a:endParaRPr lang="fr-FR"/>
        </a:p>
      </dgm:t>
    </dgm:pt>
    <dgm:pt modelId="{9523EB25-E2BD-42CA-9EBA-E71C4A812B9D}" type="sibTrans" cxnId="{4559B2AF-5184-489D-BA46-47A2A3E190A1}">
      <dgm:prSet/>
      <dgm:spPr/>
      <dgm:t>
        <a:bodyPr/>
        <a:lstStyle/>
        <a:p>
          <a:endParaRPr lang="fr-FR"/>
        </a:p>
      </dgm:t>
    </dgm:pt>
    <dgm:pt modelId="{EE8ED8E4-6CA1-4426-BD94-16C955765330}">
      <dgm:prSet phldrT="[Texte]" custT="1"/>
      <dgm:spPr/>
      <dgm:t>
        <a:bodyPr/>
        <a:lstStyle/>
        <a:p>
          <a:r>
            <a:rPr lang="fr-FR" sz="1400" dirty="0"/>
            <a:t>Reprise</a:t>
          </a:r>
        </a:p>
      </dgm:t>
    </dgm:pt>
    <dgm:pt modelId="{2D4A83E0-B4DD-47A4-9DEA-EA4D63FF25ED}" type="parTrans" cxnId="{0900E0E8-DF61-4607-8E5F-D5EDA0826776}">
      <dgm:prSet/>
      <dgm:spPr/>
      <dgm:t>
        <a:bodyPr/>
        <a:lstStyle/>
        <a:p>
          <a:endParaRPr lang="fr-FR"/>
        </a:p>
      </dgm:t>
    </dgm:pt>
    <dgm:pt modelId="{B5BCF3D4-F737-4CA9-AACE-34F29DDB0196}" type="sibTrans" cxnId="{0900E0E8-DF61-4607-8E5F-D5EDA0826776}">
      <dgm:prSet/>
      <dgm:spPr/>
      <dgm:t>
        <a:bodyPr/>
        <a:lstStyle/>
        <a:p>
          <a:endParaRPr lang="fr-FR"/>
        </a:p>
      </dgm:t>
    </dgm:pt>
    <dgm:pt modelId="{B6F7296B-690E-427C-8740-834854E32626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&gt; A la maison : schéma guidé à compléter - 2</a:t>
          </a:r>
        </a:p>
      </dgm:t>
    </dgm:pt>
    <dgm:pt modelId="{7F4AD60C-9147-496F-A28D-CAAF27F57368}" type="parTrans" cxnId="{64780598-D15C-4E93-B46E-B46C28A87B03}">
      <dgm:prSet/>
      <dgm:spPr/>
      <dgm:t>
        <a:bodyPr/>
        <a:lstStyle/>
        <a:p>
          <a:endParaRPr lang="fr-FR"/>
        </a:p>
      </dgm:t>
    </dgm:pt>
    <dgm:pt modelId="{B2AD6C8A-59EE-4B9A-8E6B-3005CC66B9C4}" type="sibTrans" cxnId="{64780598-D15C-4E93-B46E-B46C28A87B03}">
      <dgm:prSet/>
      <dgm:spPr/>
      <dgm:t>
        <a:bodyPr/>
        <a:lstStyle/>
        <a:p>
          <a:endParaRPr lang="fr-FR"/>
        </a:p>
      </dgm:t>
    </dgm:pt>
    <dgm:pt modelId="{5F159C10-725C-405E-B8EE-2C51D1D01001}">
      <dgm:prSet phldrT="[Texte]" custT="1"/>
      <dgm:spPr/>
      <dgm:t>
        <a:bodyPr/>
        <a:lstStyle/>
        <a:p>
          <a:endParaRPr lang="fr-FR" sz="1400" b="1" i="1" dirty="0">
            <a:solidFill>
              <a:srgbClr val="FFFF00"/>
            </a:solidFill>
          </a:endParaRPr>
        </a:p>
      </dgm:t>
    </dgm:pt>
    <dgm:pt modelId="{5A50FA2F-D692-424F-8F54-89AE3B70518B}" type="parTrans" cxnId="{522108DA-0660-4705-9106-4BA7B86CABA3}">
      <dgm:prSet/>
      <dgm:spPr/>
      <dgm:t>
        <a:bodyPr/>
        <a:lstStyle/>
        <a:p>
          <a:endParaRPr lang="fr-FR"/>
        </a:p>
      </dgm:t>
    </dgm:pt>
    <dgm:pt modelId="{0C2DC1B2-1C72-41A6-A13E-83B5C4A3CF66}" type="sibTrans" cxnId="{522108DA-0660-4705-9106-4BA7B86CABA3}">
      <dgm:prSet/>
      <dgm:spPr/>
      <dgm:t>
        <a:bodyPr/>
        <a:lstStyle/>
        <a:p>
          <a:endParaRPr lang="fr-FR"/>
        </a:p>
      </dgm:t>
    </dgm:pt>
    <dgm:pt modelId="{CF8C928A-3099-4BFA-A9AF-67CBC55A3659}">
      <dgm:prSet phldrT="[Texte]" custT="1"/>
      <dgm:spPr/>
      <dgm:t>
        <a:bodyPr/>
        <a:lstStyle/>
        <a:p>
          <a:endParaRPr lang="fr-FR" sz="1400" b="1" i="1" dirty="0">
            <a:solidFill>
              <a:srgbClr val="FFFF00"/>
            </a:solidFill>
          </a:endParaRPr>
        </a:p>
      </dgm:t>
    </dgm:pt>
    <dgm:pt modelId="{70DAD19D-91A0-4B42-8922-124A64FDC76A}" type="parTrans" cxnId="{F176EC50-2B2F-4690-A1E8-8AB4D9BE7B92}">
      <dgm:prSet/>
      <dgm:spPr/>
      <dgm:t>
        <a:bodyPr/>
        <a:lstStyle/>
        <a:p>
          <a:endParaRPr lang="fr-FR"/>
        </a:p>
      </dgm:t>
    </dgm:pt>
    <dgm:pt modelId="{40986AB9-0867-4278-8088-5A965C465741}" type="sibTrans" cxnId="{F176EC50-2B2F-4690-A1E8-8AB4D9BE7B92}">
      <dgm:prSet/>
      <dgm:spPr/>
      <dgm:t>
        <a:bodyPr/>
        <a:lstStyle/>
        <a:p>
          <a:endParaRPr lang="fr-FR"/>
        </a:p>
      </dgm:t>
    </dgm:pt>
    <dgm:pt modelId="{0A339064-39C2-43A4-88A3-1EA3B1F3E9FE}">
      <dgm:prSet phldrT="[Texte]" custT="1"/>
      <dgm:spPr/>
      <dgm:t>
        <a:bodyPr/>
        <a:lstStyle/>
        <a:p>
          <a:endParaRPr lang="fr-FR" sz="1400" b="1" i="1" dirty="0">
            <a:solidFill>
              <a:srgbClr val="FFFF00"/>
            </a:solidFill>
          </a:endParaRPr>
        </a:p>
      </dgm:t>
    </dgm:pt>
    <dgm:pt modelId="{839F6AC1-C8F6-46D2-96D1-08778404CB5E}" type="parTrans" cxnId="{5B45CDA6-1B24-403C-BEED-D5916C417B52}">
      <dgm:prSet/>
      <dgm:spPr/>
      <dgm:t>
        <a:bodyPr/>
        <a:lstStyle/>
        <a:p>
          <a:endParaRPr lang="fr-FR"/>
        </a:p>
      </dgm:t>
    </dgm:pt>
    <dgm:pt modelId="{65DD0F01-C5D2-4EFE-AEED-F86062083AE1}" type="sibTrans" cxnId="{5B45CDA6-1B24-403C-BEED-D5916C417B52}">
      <dgm:prSet/>
      <dgm:spPr/>
      <dgm:t>
        <a:bodyPr/>
        <a:lstStyle/>
        <a:p>
          <a:endParaRPr lang="fr-FR"/>
        </a:p>
      </dgm:t>
    </dgm:pt>
    <dgm:pt modelId="{4233CD4A-F08F-46AF-A91D-3156DC255723}">
      <dgm:prSet phldrT="[Texte]" custT="1"/>
      <dgm:spPr/>
      <dgm:t>
        <a:bodyPr/>
        <a:lstStyle/>
        <a:p>
          <a:endParaRPr lang="fr-FR" sz="1400" dirty="0"/>
        </a:p>
      </dgm:t>
    </dgm:pt>
    <dgm:pt modelId="{8E054CB4-8D18-453C-94A0-D4C4950C7D3E}" type="parTrans" cxnId="{65F076A6-2328-49FD-9B0B-CCF379807232}">
      <dgm:prSet/>
      <dgm:spPr/>
      <dgm:t>
        <a:bodyPr/>
        <a:lstStyle/>
        <a:p>
          <a:endParaRPr lang="fr-FR"/>
        </a:p>
      </dgm:t>
    </dgm:pt>
    <dgm:pt modelId="{0FF1CF29-7FA9-44D3-AE06-6676DDA9FEF0}" type="sibTrans" cxnId="{65F076A6-2328-49FD-9B0B-CCF379807232}">
      <dgm:prSet/>
      <dgm:spPr/>
      <dgm:t>
        <a:bodyPr/>
        <a:lstStyle/>
        <a:p>
          <a:endParaRPr lang="fr-FR"/>
        </a:p>
      </dgm:t>
    </dgm:pt>
    <dgm:pt modelId="{526CF748-9141-4ED1-8A88-4A69F35B322F}">
      <dgm:prSet phldrT="[Texte]" custT="1"/>
      <dgm:spPr/>
      <dgm:t>
        <a:bodyPr/>
        <a:lstStyle/>
        <a:p>
          <a:r>
            <a:rPr lang="fr-FR" sz="1400" b="1" i="1" dirty="0">
              <a:solidFill>
                <a:srgbClr val="FFFF00"/>
              </a:solidFill>
            </a:rPr>
            <a:t>Création d’une carte mentale explicative - 4</a:t>
          </a:r>
        </a:p>
      </dgm:t>
    </dgm:pt>
    <dgm:pt modelId="{323E6B0B-8286-4B35-9F00-2ABCE55A3EB2}" type="parTrans" cxnId="{D7E75BA2-AA17-4B88-84A8-CD78D8E04899}">
      <dgm:prSet/>
      <dgm:spPr/>
      <dgm:t>
        <a:bodyPr/>
        <a:lstStyle/>
        <a:p>
          <a:endParaRPr lang="fr-FR"/>
        </a:p>
      </dgm:t>
    </dgm:pt>
    <dgm:pt modelId="{5894AC93-9CD9-4CB7-85AC-2920F79E40BE}" type="sibTrans" cxnId="{D7E75BA2-AA17-4B88-84A8-CD78D8E04899}">
      <dgm:prSet/>
      <dgm:spPr/>
      <dgm:t>
        <a:bodyPr/>
        <a:lstStyle/>
        <a:p>
          <a:endParaRPr lang="fr-FR"/>
        </a:p>
      </dgm:t>
    </dgm:pt>
    <dgm:pt modelId="{60E63B6B-2D51-4138-AB17-1E5A9E062406}">
      <dgm:prSet phldrT="[Texte]" custT="1"/>
      <dgm:spPr/>
      <dgm:t>
        <a:bodyPr/>
        <a:lstStyle/>
        <a:p>
          <a:endParaRPr lang="fr-FR" sz="1400" dirty="0"/>
        </a:p>
      </dgm:t>
    </dgm:pt>
    <dgm:pt modelId="{3F008664-A5C8-4BBD-B232-49C256AFAC02}" type="parTrans" cxnId="{7660EDF8-9E46-43A9-91AB-1E081D561466}">
      <dgm:prSet/>
      <dgm:spPr/>
      <dgm:t>
        <a:bodyPr/>
        <a:lstStyle/>
        <a:p>
          <a:endParaRPr lang="fr-FR"/>
        </a:p>
      </dgm:t>
    </dgm:pt>
    <dgm:pt modelId="{FD8D50F1-192F-4C66-B172-D9CE150E2BD6}" type="sibTrans" cxnId="{7660EDF8-9E46-43A9-91AB-1E081D561466}">
      <dgm:prSet/>
      <dgm:spPr/>
      <dgm:t>
        <a:bodyPr/>
        <a:lstStyle/>
        <a:p>
          <a:endParaRPr lang="fr-FR"/>
        </a:p>
      </dgm:t>
    </dgm:pt>
    <dgm:pt modelId="{B753507F-8D83-47CD-BE24-4C702753B47C}">
      <dgm:prSet phldrT="[Texte]" custT="1"/>
      <dgm:spPr/>
      <dgm:t>
        <a:bodyPr/>
        <a:lstStyle/>
        <a:p>
          <a:endParaRPr lang="fr-FR" sz="1400" dirty="0"/>
        </a:p>
      </dgm:t>
    </dgm:pt>
    <dgm:pt modelId="{B24F24CC-8911-4911-A0B4-0A72998C0BB9}" type="parTrans" cxnId="{B83D83D1-9BF6-4A12-9683-95DA8FCEA492}">
      <dgm:prSet/>
      <dgm:spPr/>
      <dgm:t>
        <a:bodyPr/>
        <a:lstStyle/>
        <a:p>
          <a:endParaRPr lang="fr-FR"/>
        </a:p>
      </dgm:t>
    </dgm:pt>
    <dgm:pt modelId="{7DE4A7F6-CC96-4E18-A33D-71F48C174C5C}" type="sibTrans" cxnId="{B83D83D1-9BF6-4A12-9683-95DA8FCEA492}">
      <dgm:prSet/>
      <dgm:spPr/>
      <dgm:t>
        <a:bodyPr/>
        <a:lstStyle/>
        <a:p>
          <a:endParaRPr lang="fr-FR"/>
        </a:p>
      </dgm:t>
    </dgm:pt>
    <dgm:pt modelId="{AF1F057B-8390-4A63-8705-71B900E8969E}">
      <dgm:prSet phldrT="[Texte]" custT="1"/>
      <dgm:spPr/>
      <dgm:t>
        <a:bodyPr/>
        <a:lstStyle/>
        <a:p>
          <a:endParaRPr lang="fr-FR" sz="1400" dirty="0"/>
        </a:p>
      </dgm:t>
    </dgm:pt>
    <dgm:pt modelId="{846B4855-E355-4646-8F0A-89D3962DDF3C}" type="parTrans" cxnId="{ADD799AF-989F-4C58-8750-E2225E5168AD}">
      <dgm:prSet/>
      <dgm:spPr/>
      <dgm:t>
        <a:bodyPr/>
        <a:lstStyle/>
        <a:p>
          <a:endParaRPr lang="fr-FR"/>
        </a:p>
      </dgm:t>
    </dgm:pt>
    <dgm:pt modelId="{67048E7B-3B8E-40BC-8AB3-14CFA1357C0F}" type="sibTrans" cxnId="{ADD799AF-989F-4C58-8750-E2225E5168AD}">
      <dgm:prSet/>
      <dgm:spPr/>
      <dgm:t>
        <a:bodyPr/>
        <a:lstStyle/>
        <a:p>
          <a:endParaRPr lang="fr-FR"/>
        </a:p>
      </dgm:t>
    </dgm:pt>
    <dgm:pt modelId="{204D098A-CF5E-4224-805B-6B7F816DDD6D}">
      <dgm:prSet phldrT="[Texte]" custT="1"/>
      <dgm:spPr/>
      <dgm:t>
        <a:bodyPr/>
        <a:lstStyle/>
        <a:p>
          <a:endParaRPr lang="fr-FR" sz="1400" dirty="0"/>
        </a:p>
      </dgm:t>
    </dgm:pt>
    <dgm:pt modelId="{828735D0-B0A3-44E4-8F10-5373898274CA}" type="parTrans" cxnId="{EAB63723-8232-4675-9A74-B3DAABE8B4EA}">
      <dgm:prSet/>
      <dgm:spPr/>
      <dgm:t>
        <a:bodyPr/>
        <a:lstStyle/>
        <a:p>
          <a:endParaRPr lang="fr-FR"/>
        </a:p>
      </dgm:t>
    </dgm:pt>
    <dgm:pt modelId="{46106FBC-63F0-4427-83B7-3EC6C94FC3E3}" type="sibTrans" cxnId="{EAB63723-8232-4675-9A74-B3DAABE8B4EA}">
      <dgm:prSet/>
      <dgm:spPr/>
      <dgm:t>
        <a:bodyPr/>
        <a:lstStyle/>
        <a:p>
          <a:endParaRPr lang="fr-FR"/>
        </a:p>
      </dgm:t>
    </dgm:pt>
    <dgm:pt modelId="{04B3A879-CEDB-4749-B84E-D9C94DD0FD80}">
      <dgm:prSet phldrT="[Texte]" custT="1"/>
      <dgm:spPr/>
      <dgm:t>
        <a:bodyPr/>
        <a:lstStyle/>
        <a:p>
          <a:endParaRPr lang="fr-FR" sz="1400" dirty="0"/>
        </a:p>
      </dgm:t>
    </dgm:pt>
    <dgm:pt modelId="{95DE7969-6A69-49D7-AB7F-5BC627815BA4}" type="parTrans" cxnId="{79E5E600-BD91-4C84-8C32-6473B9554EC2}">
      <dgm:prSet/>
      <dgm:spPr/>
      <dgm:t>
        <a:bodyPr/>
        <a:lstStyle/>
        <a:p>
          <a:endParaRPr lang="fr-FR"/>
        </a:p>
      </dgm:t>
    </dgm:pt>
    <dgm:pt modelId="{E74141D1-A896-4582-80A9-102FD117276B}" type="sibTrans" cxnId="{79E5E600-BD91-4C84-8C32-6473B9554EC2}">
      <dgm:prSet/>
      <dgm:spPr/>
      <dgm:t>
        <a:bodyPr/>
        <a:lstStyle/>
        <a:p>
          <a:endParaRPr lang="fr-FR"/>
        </a:p>
      </dgm:t>
    </dgm:pt>
    <dgm:pt modelId="{A75D4650-30D0-4190-9CCB-84ABDF051583}">
      <dgm:prSet phldrT="[Texte]" custT="1"/>
      <dgm:spPr/>
      <dgm:t>
        <a:bodyPr/>
        <a:lstStyle/>
        <a:p>
          <a:endParaRPr lang="fr-FR" sz="1400" dirty="0"/>
        </a:p>
      </dgm:t>
    </dgm:pt>
    <dgm:pt modelId="{3EBB9CB2-0E69-49B0-980F-9140256F86CF}" type="parTrans" cxnId="{7B5E4C59-B88A-4FA1-8014-B501AB1E0024}">
      <dgm:prSet/>
      <dgm:spPr/>
      <dgm:t>
        <a:bodyPr/>
        <a:lstStyle/>
        <a:p>
          <a:endParaRPr lang="fr-FR"/>
        </a:p>
      </dgm:t>
    </dgm:pt>
    <dgm:pt modelId="{241D9B19-F832-4E16-BCA6-513DF7224487}" type="sibTrans" cxnId="{7B5E4C59-B88A-4FA1-8014-B501AB1E0024}">
      <dgm:prSet/>
      <dgm:spPr/>
      <dgm:t>
        <a:bodyPr/>
        <a:lstStyle/>
        <a:p>
          <a:endParaRPr lang="fr-FR"/>
        </a:p>
      </dgm:t>
    </dgm:pt>
    <dgm:pt modelId="{3A571EE0-B633-40B9-987B-501F5F540A75}">
      <dgm:prSet phldrT="[Texte]" custT="1"/>
      <dgm:spPr/>
      <dgm:t>
        <a:bodyPr/>
        <a:lstStyle/>
        <a:p>
          <a:r>
            <a:rPr lang="fr-FR" sz="1400" dirty="0"/>
            <a:t>Cours dialogué sur les blocages et propositions des philosophes</a:t>
          </a:r>
        </a:p>
      </dgm:t>
    </dgm:pt>
    <dgm:pt modelId="{1665363B-A1F0-4FA9-937D-0AB58F144CA8}" type="parTrans" cxnId="{65694716-BFF7-4303-BE56-280AC465E44D}">
      <dgm:prSet/>
      <dgm:spPr/>
      <dgm:t>
        <a:bodyPr/>
        <a:lstStyle/>
        <a:p>
          <a:endParaRPr lang="fr-FR"/>
        </a:p>
      </dgm:t>
    </dgm:pt>
    <dgm:pt modelId="{DE8B581D-2F62-4BDD-B6BC-3C435DD01A8B}" type="sibTrans" cxnId="{65694716-BFF7-4303-BE56-280AC465E44D}">
      <dgm:prSet/>
      <dgm:spPr/>
      <dgm:t>
        <a:bodyPr/>
        <a:lstStyle/>
        <a:p>
          <a:endParaRPr lang="fr-FR"/>
        </a:p>
      </dgm:t>
    </dgm:pt>
    <dgm:pt modelId="{542F8045-2E6E-4962-9709-B2BEB6B97432}">
      <dgm:prSet phldrT="[Texte]" custT="1"/>
      <dgm:spPr/>
      <dgm:t>
        <a:bodyPr/>
        <a:lstStyle/>
        <a:p>
          <a:endParaRPr lang="fr-FR" sz="1400" dirty="0"/>
        </a:p>
      </dgm:t>
    </dgm:pt>
    <dgm:pt modelId="{509DC296-767C-460D-85FA-40AD9ADD7C6F}" type="parTrans" cxnId="{A98E7A7C-A272-4203-9FCB-FA446357DC1C}">
      <dgm:prSet/>
      <dgm:spPr/>
      <dgm:t>
        <a:bodyPr/>
        <a:lstStyle/>
        <a:p>
          <a:endParaRPr lang="fr-FR"/>
        </a:p>
      </dgm:t>
    </dgm:pt>
    <dgm:pt modelId="{8ED405EA-EA1F-4816-A219-D59D267866F0}" type="sibTrans" cxnId="{A98E7A7C-A272-4203-9FCB-FA446357DC1C}">
      <dgm:prSet/>
      <dgm:spPr/>
      <dgm:t>
        <a:bodyPr/>
        <a:lstStyle/>
        <a:p>
          <a:endParaRPr lang="fr-FR"/>
        </a:p>
      </dgm:t>
    </dgm:pt>
    <dgm:pt modelId="{E28B6D62-FC30-4132-9C90-697A701D7104}">
      <dgm:prSet phldrT="[Texte]" custT="1"/>
      <dgm:spPr/>
      <dgm:t>
        <a:bodyPr/>
        <a:lstStyle/>
        <a:p>
          <a:endParaRPr lang="fr-FR" sz="1400" dirty="0"/>
        </a:p>
      </dgm:t>
    </dgm:pt>
    <dgm:pt modelId="{B1158FB9-CB8A-4F3E-87FA-DEA10C61B684}" type="parTrans" cxnId="{C256F2BC-32F8-41E1-9DC6-292623F6D4AA}">
      <dgm:prSet/>
      <dgm:spPr/>
      <dgm:t>
        <a:bodyPr/>
        <a:lstStyle/>
        <a:p>
          <a:endParaRPr lang="fr-FR"/>
        </a:p>
      </dgm:t>
    </dgm:pt>
    <dgm:pt modelId="{901BB3DA-A6AB-4122-9299-66D5CBB59921}" type="sibTrans" cxnId="{C256F2BC-32F8-41E1-9DC6-292623F6D4AA}">
      <dgm:prSet/>
      <dgm:spPr/>
      <dgm:t>
        <a:bodyPr/>
        <a:lstStyle/>
        <a:p>
          <a:endParaRPr lang="fr-FR"/>
        </a:p>
      </dgm:t>
    </dgm:pt>
    <dgm:pt modelId="{DD548A8D-1CF3-45CE-B30C-99358DDA07B4}" type="pres">
      <dgm:prSet presAssocID="{37CF48F2-EC8E-4A95-981A-D766213A4B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6F41429-BD81-4F72-89D3-62786DF4CA4C}" type="pres">
      <dgm:prSet presAssocID="{5D20743E-4135-4B55-B364-2F686382C5B6}" presName="node" presStyleLbl="node1" presStyleIdx="0" presStyleCnt="6" custScaleX="1092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2CA57-53AF-48A5-A1D4-B7F6C6F90131}" type="pres">
      <dgm:prSet presAssocID="{705339D0-034D-4667-BB55-DC6CCDB8D720}" presName="sibTrans" presStyleCnt="0"/>
      <dgm:spPr/>
    </dgm:pt>
    <dgm:pt modelId="{D4909719-FAC4-4752-8DDC-BA608BB18834}" type="pres">
      <dgm:prSet presAssocID="{605B49DD-E77A-49F1-9AC3-B309F2551D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AE6CF0-1643-48FF-9D95-D93433A15A47}" type="pres">
      <dgm:prSet presAssocID="{866F59FD-36E9-463D-8203-4FBEBAEDBFDF}" presName="sibTrans" presStyleCnt="0"/>
      <dgm:spPr/>
    </dgm:pt>
    <dgm:pt modelId="{CC4C4A9A-5684-4826-A0B6-6152BDCF659B}" type="pres">
      <dgm:prSet presAssocID="{8AEA5C7E-21AB-43CA-A7B4-A5F5025DFB4C}" presName="node" presStyleLbl="node1" presStyleIdx="2" presStyleCnt="6" custScaleX="1217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34592-971D-4715-8D5C-B3019E31CD59}" type="pres">
      <dgm:prSet presAssocID="{B1D6F07E-276F-4C15-BF4B-FB6F041D86F9}" presName="sibTrans" presStyleCnt="0"/>
      <dgm:spPr/>
    </dgm:pt>
    <dgm:pt modelId="{075E5A17-DE48-46AA-80AE-11C4502FECE3}" type="pres">
      <dgm:prSet presAssocID="{3B018C16-0C89-4A1D-8603-1421203EBE5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864C1B-AC90-4016-9504-EA87D42048EC}" type="pres">
      <dgm:prSet presAssocID="{5A579F9D-691B-49DC-8B9E-941090796D9E}" presName="sibTrans" presStyleCnt="0"/>
      <dgm:spPr/>
    </dgm:pt>
    <dgm:pt modelId="{A6B5622B-B7FD-4A92-BE49-5CA5418BFFEF}" type="pres">
      <dgm:prSet presAssocID="{DA9C2C85-6BC3-4790-AEB5-D3E8391B23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44C5E4-5E65-4E1B-948B-34BFA640AD71}" type="pres">
      <dgm:prSet presAssocID="{8ABE9476-D4AA-4D61-8806-932B355F502B}" presName="sibTrans" presStyleCnt="0"/>
      <dgm:spPr/>
    </dgm:pt>
    <dgm:pt modelId="{BD5CD502-D62C-464A-A771-3A04A7F284CA}" type="pres">
      <dgm:prSet presAssocID="{E8E3C0C2-607A-48E1-97C4-0C7FBBE4B1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8E7A7C-A272-4203-9FCB-FA446357DC1C}" srcId="{DA9C2C85-6BC3-4790-AEB5-D3E8391B2360}" destId="{542F8045-2E6E-4962-9709-B2BEB6B97432}" srcOrd="1" destOrd="0" parTransId="{509DC296-767C-460D-85FA-40AD9ADD7C6F}" sibTransId="{8ED405EA-EA1F-4816-A219-D59D267866F0}"/>
    <dgm:cxn modelId="{65F076A6-2328-49FD-9B0B-CCF379807232}" srcId="{605B49DD-E77A-49F1-9AC3-B309F2551D44}" destId="{4233CD4A-F08F-46AF-A91D-3156DC255723}" srcOrd="1" destOrd="0" parTransId="{8E054CB4-8D18-453C-94A0-D4C4950C7D3E}" sibTransId="{0FF1CF29-7FA9-44D3-AE06-6676DDA9FEF0}"/>
    <dgm:cxn modelId="{8C0F89FF-90C5-4996-B987-8B4A0B577D37}" type="presOf" srcId="{6EF02076-33E8-4816-B892-C6E76D24AEE7}" destId="{CC4C4A9A-5684-4826-A0B6-6152BDCF659B}" srcOrd="0" destOrd="4" presId="urn:microsoft.com/office/officeart/2005/8/layout/hList6"/>
    <dgm:cxn modelId="{B2A6A2E9-EC6F-46C8-AC5B-29FF3468D9CF}" type="presOf" srcId="{37CF48F2-EC8E-4A95-981A-D766213A4B24}" destId="{DD548A8D-1CF3-45CE-B30C-99358DDA07B4}" srcOrd="0" destOrd="0" presId="urn:microsoft.com/office/officeart/2005/8/layout/hList6"/>
    <dgm:cxn modelId="{589817E3-5B20-42ED-8589-DD1881928100}" type="presOf" srcId="{B86ED9E9-B289-4712-84EC-E9F1510C072C}" destId="{D4909719-FAC4-4752-8DDC-BA608BB18834}" srcOrd="0" destOrd="4" presId="urn:microsoft.com/office/officeart/2005/8/layout/hList6"/>
    <dgm:cxn modelId="{5B45CDA6-1B24-403C-BEED-D5916C417B52}" srcId="{5D20743E-4135-4B55-B364-2F686382C5B6}" destId="{0A339064-39C2-43A4-88A3-1EA3B1F3E9FE}" srcOrd="5" destOrd="0" parTransId="{839F6AC1-C8F6-46D2-96D1-08778404CB5E}" sibTransId="{65DD0F01-C5D2-4EFE-AEED-F86062083AE1}"/>
    <dgm:cxn modelId="{8DC89446-74A9-408F-9783-990322C2431A}" type="presOf" srcId="{04B3A879-CEDB-4749-B84E-D9C94DD0FD80}" destId="{075E5A17-DE48-46AA-80AE-11C4502FECE3}" srcOrd="0" destOrd="5" presId="urn:microsoft.com/office/officeart/2005/8/layout/hList6"/>
    <dgm:cxn modelId="{262FAAF7-702A-4D82-BBA8-1ED1BE779D93}" type="presOf" srcId="{526CF748-9141-4ED1-8A88-4A69F35B322F}" destId="{CC4C4A9A-5684-4826-A0B6-6152BDCF659B}" srcOrd="0" destOrd="2" presId="urn:microsoft.com/office/officeart/2005/8/layout/hList6"/>
    <dgm:cxn modelId="{7DB145BB-1DCD-4A34-85C1-BA51D045B7B5}" srcId="{5D20743E-4135-4B55-B364-2F686382C5B6}" destId="{D6754E95-C18F-4C2C-95D0-79BB08E77077}" srcOrd="2" destOrd="0" parTransId="{902C0531-8B9D-470F-880C-CFB7B0653E0D}" sibTransId="{F4E36A9D-6360-4CB1-B8D1-99F6B624FA2B}"/>
    <dgm:cxn modelId="{C256F2BC-32F8-41E1-9DC6-292623F6D4AA}" srcId="{DA9C2C85-6BC3-4790-AEB5-D3E8391B2360}" destId="{E28B6D62-FC30-4132-9C90-697A701D7104}" srcOrd="3" destOrd="0" parTransId="{B1158FB9-CB8A-4F3E-87FA-DEA10C61B684}" sibTransId="{901BB3DA-A6AB-4122-9299-66D5CBB59921}"/>
    <dgm:cxn modelId="{E2394922-3DCE-40D3-A72C-8F56F6E44708}" srcId="{5D20743E-4135-4B55-B364-2F686382C5B6}" destId="{A839CBB0-2142-44D1-8F22-DE6270B9B8DA}" srcOrd="0" destOrd="0" parTransId="{77C8D72D-8294-4D55-9C32-96D9117B6493}" sibTransId="{C9D29F12-BE91-43F7-808C-64CA5891A4A7}"/>
    <dgm:cxn modelId="{AB24C820-B21F-4E42-8019-4F802782E15E}" srcId="{37CF48F2-EC8E-4A95-981A-D766213A4B24}" destId="{8AEA5C7E-21AB-43CA-A7B4-A5F5025DFB4C}" srcOrd="2" destOrd="0" parTransId="{D786FA1B-B907-4E84-9E22-2B314FD9017D}" sibTransId="{B1D6F07E-276F-4C15-BF4B-FB6F041D86F9}"/>
    <dgm:cxn modelId="{5DAA4ABD-8E7A-4878-9B64-AFB323B7A30A}" type="presOf" srcId="{3A571EE0-B633-40B9-987B-501F5F540A75}" destId="{A6B5622B-B7FD-4A92-BE49-5CA5418BFFEF}" srcOrd="0" destOrd="3" presId="urn:microsoft.com/office/officeart/2005/8/layout/hList6"/>
    <dgm:cxn modelId="{FFFA5DF7-3F0D-411F-926A-8B321EF3B3F3}" srcId="{37CF48F2-EC8E-4A95-981A-D766213A4B24}" destId="{DA9C2C85-6BC3-4790-AEB5-D3E8391B2360}" srcOrd="4" destOrd="0" parTransId="{44259397-4BB9-40ED-9319-7D75FB675E90}" sibTransId="{8ABE9476-D4AA-4D61-8806-932B355F502B}"/>
    <dgm:cxn modelId="{82A043F0-A527-46D8-9EF6-FDCCAA6661B0}" type="presOf" srcId="{542F8045-2E6E-4962-9709-B2BEB6B97432}" destId="{A6B5622B-B7FD-4A92-BE49-5CA5418BFFEF}" srcOrd="0" destOrd="2" presId="urn:microsoft.com/office/officeart/2005/8/layout/hList6"/>
    <dgm:cxn modelId="{155BEE39-AC7C-406A-A77F-0672F89BF86D}" srcId="{8AEA5C7E-21AB-43CA-A7B4-A5F5025DFB4C}" destId="{C7DF2B99-EE7D-4BE9-84EA-D94F30C45089}" srcOrd="0" destOrd="0" parTransId="{BB9DDCCE-27E2-4DBD-AA52-9422511E7935}" sibTransId="{28789ECE-3B38-4D8D-A29C-02277222DCFD}"/>
    <dgm:cxn modelId="{A2555A03-58F4-425D-A6CD-1F2FCFD691B1}" srcId="{5D20743E-4135-4B55-B364-2F686382C5B6}" destId="{2521FF9E-2B4B-4669-8DAC-C00FB687DE04}" srcOrd="1" destOrd="0" parTransId="{902CFF61-1AD0-4860-B046-C9F4C139A1BC}" sibTransId="{EBB71E2A-6066-43E6-9C45-BBDB03E63288}"/>
    <dgm:cxn modelId="{7B5E4C59-B88A-4FA1-8014-B501AB1E0024}" srcId="{3B018C16-0C89-4A1D-8603-1421203EBE5E}" destId="{A75D4650-30D0-4190-9CCB-84ABDF051583}" srcOrd="5" destOrd="0" parTransId="{3EBB9CB2-0E69-49B0-980F-9140256F86CF}" sibTransId="{241D9B19-F832-4E16-BCA6-513DF7224487}"/>
    <dgm:cxn modelId="{9E974427-B741-4008-9934-D56C104AE039}" srcId="{DA9C2C85-6BC3-4790-AEB5-D3E8391B2360}" destId="{8A5DEB4F-8898-4A30-A9D1-E5BCF48FDC7D}" srcOrd="0" destOrd="0" parTransId="{69D333A7-B2AE-4CCA-AA23-B066B4C8DC6F}" sibTransId="{51DFE48F-04ED-41C4-ABA4-6B7B01996727}"/>
    <dgm:cxn modelId="{7660EDF8-9E46-43A9-91AB-1E081D561466}" srcId="{8AEA5C7E-21AB-43CA-A7B4-A5F5025DFB4C}" destId="{60E63B6B-2D51-4138-AB17-1E5A9E062406}" srcOrd="2" destOrd="0" parTransId="{3F008664-A5C8-4BBD-B232-49C256AFAC02}" sibTransId="{FD8D50F1-192F-4C66-B172-D9CE150E2BD6}"/>
    <dgm:cxn modelId="{00E7C136-3096-44F4-B009-F9C5AF28BDA8}" type="presOf" srcId="{2521FF9E-2B4B-4669-8DAC-C00FB687DE04}" destId="{46F41429-BD81-4F72-89D3-62786DF4CA4C}" srcOrd="0" destOrd="2" presId="urn:microsoft.com/office/officeart/2005/8/layout/hList6"/>
    <dgm:cxn modelId="{36A60C0B-A47C-4561-A00B-EBA052E855CD}" type="presOf" srcId="{CF8C928A-3099-4BFA-A9AF-67CBC55A3659}" destId="{46F41429-BD81-4F72-89D3-62786DF4CA4C}" srcOrd="0" destOrd="5" presId="urn:microsoft.com/office/officeart/2005/8/layout/hList6"/>
    <dgm:cxn modelId="{C2C0C150-AD03-4C34-959C-EE99A7376D0E}" type="presOf" srcId="{A75D4650-30D0-4190-9CCB-84ABDF051583}" destId="{075E5A17-DE48-46AA-80AE-11C4502FECE3}" srcOrd="0" destOrd="6" presId="urn:microsoft.com/office/officeart/2005/8/layout/hList6"/>
    <dgm:cxn modelId="{AA869941-859B-453B-8497-A9A143C85CE0}" type="presOf" srcId="{E28B6D62-FC30-4132-9C90-697A701D7104}" destId="{A6B5622B-B7FD-4A92-BE49-5CA5418BFFEF}" srcOrd="0" destOrd="4" presId="urn:microsoft.com/office/officeart/2005/8/layout/hList6"/>
    <dgm:cxn modelId="{00592537-9EBE-4796-9931-998DD3C1CE66}" type="presOf" srcId="{3B018C16-0C89-4A1D-8603-1421203EBE5E}" destId="{075E5A17-DE48-46AA-80AE-11C4502FECE3}" srcOrd="0" destOrd="0" presId="urn:microsoft.com/office/officeart/2005/8/layout/hList6"/>
    <dgm:cxn modelId="{A4491159-493F-476D-979B-B3D1FCA4BE32}" type="presOf" srcId="{4E704876-1C8D-4EA6-9A3E-98762E758B0D}" destId="{A6B5622B-B7FD-4A92-BE49-5CA5418BFFEF}" srcOrd="0" destOrd="5" presId="urn:microsoft.com/office/officeart/2005/8/layout/hList6"/>
    <dgm:cxn modelId="{09F9DCD7-EE84-41D8-9BAE-832892C9BFE8}" type="presOf" srcId="{D6754E95-C18F-4C2C-95D0-79BB08E77077}" destId="{46F41429-BD81-4F72-89D3-62786DF4CA4C}" srcOrd="0" destOrd="3" presId="urn:microsoft.com/office/officeart/2005/8/layout/hList6"/>
    <dgm:cxn modelId="{64780598-D15C-4E93-B46E-B46C28A87B03}" srcId="{5D20743E-4135-4B55-B364-2F686382C5B6}" destId="{B6F7296B-690E-427C-8740-834854E32626}" srcOrd="6" destOrd="0" parTransId="{7F4AD60C-9147-496F-A28D-CAAF27F57368}" sibTransId="{B2AD6C8A-59EE-4B9A-8E6B-3005CC66B9C4}"/>
    <dgm:cxn modelId="{267D1B69-A8D7-4E80-B381-ED92DA98C6FF}" type="presOf" srcId="{C7DF2B99-EE7D-4BE9-84EA-D94F30C45089}" destId="{CC4C4A9A-5684-4826-A0B6-6152BDCF659B}" srcOrd="0" destOrd="1" presId="urn:microsoft.com/office/officeart/2005/8/layout/hList6"/>
    <dgm:cxn modelId="{D90E7A08-A617-4781-BFC4-96E779D9E8E6}" type="presOf" srcId="{B6F7296B-690E-427C-8740-834854E32626}" destId="{46F41429-BD81-4F72-89D3-62786DF4CA4C}" srcOrd="0" destOrd="7" presId="urn:microsoft.com/office/officeart/2005/8/layout/hList6"/>
    <dgm:cxn modelId="{C65383B1-5E83-47DD-B146-03B65E92A972}" type="presOf" srcId="{CB215E05-AA6D-4DED-AAD3-E2EA83F9D979}" destId="{D4909719-FAC4-4752-8DDC-BA608BB18834}" srcOrd="0" destOrd="3" presId="urn:microsoft.com/office/officeart/2005/8/layout/hList6"/>
    <dgm:cxn modelId="{261AE976-0167-4714-919F-7DF321807568}" type="presOf" srcId="{A839CBB0-2142-44D1-8F22-DE6270B9B8DA}" destId="{46F41429-BD81-4F72-89D3-62786DF4CA4C}" srcOrd="0" destOrd="1" presId="urn:microsoft.com/office/officeart/2005/8/layout/hList6"/>
    <dgm:cxn modelId="{F176EC50-2B2F-4690-A1E8-8AB4D9BE7B92}" srcId="{5D20743E-4135-4B55-B364-2F686382C5B6}" destId="{CF8C928A-3099-4BFA-A9AF-67CBC55A3659}" srcOrd="4" destOrd="0" parTransId="{70DAD19D-91A0-4B42-8922-124A64FDC76A}" sibTransId="{40986AB9-0867-4278-8088-5A965C465741}"/>
    <dgm:cxn modelId="{D7E75BA2-AA17-4B88-84A8-CD78D8E04899}" srcId="{8AEA5C7E-21AB-43CA-A7B4-A5F5025DFB4C}" destId="{526CF748-9141-4ED1-8A88-4A69F35B322F}" srcOrd="1" destOrd="0" parTransId="{323E6B0B-8286-4B35-9F00-2ABCE55A3EB2}" sibTransId="{5894AC93-9CD9-4CB7-85AC-2920F79E40BE}"/>
    <dgm:cxn modelId="{97CCE2A7-1A3B-4E51-8CEE-B946BF47628C}" type="presOf" srcId="{E8E3C0C2-607A-48E1-97C4-0C7FBBE4B14C}" destId="{BD5CD502-D62C-464A-A771-3A04A7F284CA}" srcOrd="0" destOrd="0" presId="urn:microsoft.com/office/officeart/2005/8/layout/hList6"/>
    <dgm:cxn modelId="{EAB63723-8232-4675-9A74-B3DAABE8B4EA}" srcId="{3B018C16-0C89-4A1D-8603-1421203EBE5E}" destId="{204D098A-CF5E-4224-805B-6B7F816DDD6D}" srcOrd="3" destOrd="0" parTransId="{828735D0-B0A3-44E4-8F10-5373898274CA}" sibTransId="{46106FBC-63F0-4427-83B7-3EC6C94FC3E3}"/>
    <dgm:cxn modelId="{E1A53C66-D7B5-42A8-8D67-E0CE76EAF0F4}" srcId="{8AEA5C7E-21AB-43CA-A7B4-A5F5025DFB4C}" destId="{6EF02076-33E8-4816-B892-C6E76D24AEE7}" srcOrd="3" destOrd="0" parTransId="{2606FDCB-3DED-4B2C-8A0B-A52665A1BCFC}" sibTransId="{355ABD40-C3E1-4678-A4D6-A7D891B2A478}"/>
    <dgm:cxn modelId="{FE5A9224-1F2B-4550-9A72-18B21571B077}" type="presOf" srcId="{204D098A-CF5E-4224-805B-6B7F816DDD6D}" destId="{075E5A17-DE48-46AA-80AE-11C4502FECE3}" srcOrd="0" destOrd="4" presId="urn:microsoft.com/office/officeart/2005/8/layout/hList6"/>
    <dgm:cxn modelId="{7EDDD13E-9FF6-47E8-A22E-1BEA91F3F07B}" type="presOf" srcId="{605B49DD-E77A-49F1-9AC3-B309F2551D44}" destId="{D4909719-FAC4-4752-8DDC-BA608BB18834}" srcOrd="0" destOrd="0" presId="urn:microsoft.com/office/officeart/2005/8/layout/hList6"/>
    <dgm:cxn modelId="{C4D84514-1231-4092-AF6B-F71D69B95E35}" type="presOf" srcId="{8AEA5C7E-21AB-43CA-A7B4-A5F5025DFB4C}" destId="{CC4C4A9A-5684-4826-A0B6-6152BDCF659B}" srcOrd="0" destOrd="0" presId="urn:microsoft.com/office/officeart/2005/8/layout/hList6"/>
    <dgm:cxn modelId="{07F442A9-6F31-4896-9764-240559A5D9BC}" srcId="{37CF48F2-EC8E-4A95-981A-D766213A4B24}" destId="{E8E3C0C2-607A-48E1-97C4-0C7FBBE4B14C}" srcOrd="5" destOrd="0" parTransId="{9DBD2E40-1CB6-4EC0-8367-FF979B1F356E}" sibTransId="{B97D12B4-6284-4E1A-9548-A57ED6A16368}"/>
    <dgm:cxn modelId="{BBF82A9A-20FD-4F9C-9079-8BC4CC569748}" type="presOf" srcId="{DA9C2C85-6BC3-4790-AEB5-D3E8391B2360}" destId="{A6B5622B-B7FD-4A92-BE49-5CA5418BFFEF}" srcOrd="0" destOrd="0" presId="urn:microsoft.com/office/officeart/2005/8/layout/hList6"/>
    <dgm:cxn modelId="{57A023DD-49CF-4565-9BD1-3EFF69307D57}" type="presOf" srcId="{5D20743E-4135-4B55-B364-2F686382C5B6}" destId="{46F41429-BD81-4F72-89D3-62786DF4CA4C}" srcOrd="0" destOrd="0" presId="urn:microsoft.com/office/officeart/2005/8/layout/hList6"/>
    <dgm:cxn modelId="{C478A78E-D6E8-4DB1-A82B-11C4E1DCCB19}" srcId="{3B018C16-0C89-4A1D-8603-1421203EBE5E}" destId="{2EF03713-83DC-41EF-8CFB-4CA123AC8537}" srcOrd="6" destOrd="0" parTransId="{D41240B3-F61A-4C21-86F2-85B089B877EE}" sibTransId="{D343B626-3246-42CC-A7C3-1764404BE58A}"/>
    <dgm:cxn modelId="{65694716-BFF7-4303-BE56-280AC465E44D}" srcId="{DA9C2C85-6BC3-4790-AEB5-D3E8391B2360}" destId="{3A571EE0-B633-40B9-987B-501F5F540A75}" srcOrd="2" destOrd="0" parTransId="{1665363B-A1F0-4FA9-937D-0AB58F144CA8}" sibTransId="{DE8B581D-2F62-4BDD-B6BC-3C435DD01A8B}"/>
    <dgm:cxn modelId="{372B76F9-C414-401B-96B4-8130C09D735E}" type="presOf" srcId="{0A339064-39C2-43A4-88A3-1EA3B1F3E9FE}" destId="{46F41429-BD81-4F72-89D3-62786DF4CA4C}" srcOrd="0" destOrd="6" presId="urn:microsoft.com/office/officeart/2005/8/layout/hList6"/>
    <dgm:cxn modelId="{79E5E600-BD91-4C84-8C32-6473B9554EC2}" srcId="{3B018C16-0C89-4A1D-8603-1421203EBE5E}" destId="{04B3A879-CEDB-4749-B84E-D9C94DD0FD80}" srcOrd="4" destOrd="0" parTransId="{95DE7969-6A69-49D7-AB7F-5BC627815BA4}" sibTransId="{E74141D1-A896-4582-80A9-102FD117276B}"/>
    <dgm:cxn modelId="{522108DA-0660-4705-9106-4BA7B86CABA3}" srcId="{5D20743E-4135-4B55-B364-2F686382C5B6}" destId="{5F159C10-725C-405E-B8EE-2C51D1D01001}" srcOrd="3" destOrd="0" parTransId="{5A50FA2F-D692-424F-8F54-89AE3B70518B}" sibTransId="{0C2DC1B2-1C72-41A6-A13E-83B5C4A3CF66}"/>
    <dgm:cxn modelId="{E23BC666-D832-409E-A247-ABAFC574AC84}" srcId="{37CF48F2-EC8E-4A95-981A-D766213A4B24}" destId="{3B018C16-0C89-4A1D-8603-1421203EBE5E}" srcOrd="3" destOrd="0" parTransId="{8A4006FF-F269-401C-AF6F-E49F80FAF900}" sibTransId="{5A579F9D-691B-49DC-8B9E-941090796D9E}"/>
    <dgm:cxn modelId="{026D3535-BC38-4811-BA09-E50073D75E3F}" srcId="{37CF48F2-EC8E-4A95-981A-D766213A4B24}" destId="{5D20743E-4135-4B55-B364-2F686382C5B6}" srcOrd="0" destOrd="0" parTransId="{C9526B42-DBA7-4F5F-954A-58D1F7ACCD6C}" sibTransId="{705339D0-034D-4667-BB55-DC6CCDB8D720}"/>
    <dgm:cxn modelId="{058C24C5-1FC5-4C52-97A3-54D94656E42B}" srcId="{605B49DD-E77A-49F1-9AC3-B309F2551D44}" destId="{B86ED9E9-B289-4712-84EC-E9F1510C072C}" srcOrd="3" destOrd="0" parTransId="{5FDC3846-2B03-4754-9BC9-802078034AD9}" sibTransId="{18B08F30-8DEA-4382-9A2F-EE64644A89FD}"/>
    <dgm:cxn modelId="{D48D373E-3460-459E-BFE5-7DED067EB17A}" srcId="{605B49DD-E77A-49F1-9AC3-B309F2551D44}" destId="{CB215E05-AA6D-4DED-AAD3-E2EA83F9D979}" srcOrd="2" destOrd="0" parTransId="{AF847EDF-535C-4473-99CC-D96473C1715B}" sibTransId="{612BE887-7C6D-41D6-9EB5-1034BB1C3D88}"/>
    <dgm:cxn modelId="{93C46D1D-1596-4165-AB12-AA048831958B}" type="presOf" srcId="{EE8ED8E4-6CA1-4426-BD94-16C955765330}" destId="{D4909719-FAC4-4752-8DDC-BA608BB18834}" srcOrd="0" destOrd="5" presId="urn:microsoft.com/office/officeart/2005/8/layout/hList6"/>
    <dgm:cxn modelId="{5323CD94-AF41-44CD-AE69-BAF20B440E07}" type="presOf" srcId="{AF1F057B-8390-4A63-8705-71B900E8969E}" destId="{075E5A17-DE48-46AA-80AE-11C4502FECE3}" srcOrd="0" destOrd="3" presId="urn:microsoft.com/office/officeart/2005/8/layout/hList6"/>
    <dgm:cxn modelId="{98743683-F2BE-4826-9000-BB316A662E45}" type="presOf" srcId="{B753507F-8D83-47CD-BE24-4C702753B47C}" destId="{075E5A17-DE48-46AA-80AE-11C4502FECE3}" srcOrd="0" destOrd="2" presId="urn:microsoft.com/office/officeart/2005/8/layout/hList6"/>
    <dgm:cxn modelId="{9D9BA628-5409-4945-93C4-CEE6D55867A6}" type="presOf" srcId="{8A5DEB4F-8898-4A30-A9D1-E5BCF48FDC7D}" destId="{A6B5622B-B7FD-4A92-BE49-5CA5418BFFEF}" srcOrd="0" destOrd="1" presId="urn:microsoft.com/office/officeart/2005/8/layout/hList6"/>
    <dgm:cxn modelId="{4559B2AF-5184-489D-BA46-47A2A3E190A1}" srcId="{605B49DD-E77A-49F1-9AC3-B309F2551D44}" destId="{193A7CA7-88EF-486E-985C-FF01914F4394}" srcOrd="0" destOrd="0" parTransId="{DE11B0F8-DFBF-4EF6-BDC7-FCC3A8A755DA}" sibTransId="{9523EB25-E2BD-42CA-9EBA-E71C4A812B9D}"/>
    <dgm:cxn modelId="{5D522B26-E33F-4E4E-A046-499D0EE51DD3}" type="presOf" srcId="{4233CD4A-F08F-46AF-A91D-3156DC255723}" destId="{D4909719-FAC4-4752-8DDC-BA608BB18834}" srcOrd="0" destOrd="2" presId="urn:microsoft.com/office/officeart/2005/8/layout/hList6"/>
    <dgm:cxn modelId="{05B9BB62-3072-4B9C-A194-485BE5B4A4ED}" type="presOf" srcId="{5F159C10-725C-405E-B8EE-2C51D1D01001}" destId="{46F41429-BD81-4F72-89D3-62786DF4CA4C}" srcOrd="0" destOrd="4" presId="urn:microsoft.com/office/officeart/2005/8/layout/hList6"/>
    <dgm:cxn modelId="{275B6AFA-5D1B-4F05-99F6-5D61773CA8DE}" type="presOf" srcId="{4BF146E2-3F48-4E27-8278-AF500E001D80}" destId="{075E5A17-DE48-46AA-80AE-11C4502FECE3}" srcOrd="0" destOrd="1" presId="urn:microsoft.com/office/officeart/2005/8/layout/hList6"/>
    <dgm:cxn modelId="{ADD799AF-989F-4C58-8750-E2225E5168AD}" srcId="{3B018C16-0C89-4A1D-8603-1421203EBE5E}" destId="{AF1F057B-8390-4A63-8705-71B900E8969E}" srcOrd="2" destOrd="0" parTransId="{846B4855-E355-4646-8F0A-89D3962DDF3C}" sibTransId="{67048E7B-3B8E-40BC-8AB3-14CFA1357C0F}"/>
    <dgm:cxn modelId="{0900E0E8-DF61-4607-8E5F-D5EDA0826776}" srcId="{605B49DD-E77A-49F1-9AC3-B309F2551D44}" destId="{EE8ED8E4-6CA1-4426-BD94-16C955765330}" srcOrd="4" destOrd="0" parTransId="{2D4A83E0-B4DD-47A4-9DEA-EA4D63FF25ED}" sibTransId="{B5BCF3D4-F737-4CA9-AACE-34F29DDB0196}"/>
    <dgm:cxn modelId="{D6A1CCBF-954A-4D78-80E8-415618993C45}" type="presOf" srcId="{2EF03713-83DC-41EF-8CFB-4CA123AC8537}" destId="{075E5A17-DE48-46AA-80AE-11C4502FECE3}" srcOrd="0" destOrd="7" presId="urn:microsoft.com/office/officeart/2005/8/layout/hList6"/>
    <dgm:cxn modelId="{A860E685-9709-480C-8BC1-71BCB3B5719A}" srcId="{37CF48F2-EC8E-4A95-981A-D766213A4B24}" destId="{605B49DD-E77A-49F1-9AC3-B309F2551D44}" srcOrd="1" destOrd="0" parTransId="{42E8D406-072E-450B-A945-E7AD7E470A96}" sibTransId="{866F59FD-36E9-463D-8203-4FBEBAEDBFDF}"/>
    <dgm:cxn modelId="{B07FB8B1-40DB-4206-9949-BF8E5566DD16}" type="presOf" srcId="{193A7CA7-88EF-486E-985C-FF01914F4394}" destId="{D4909719-FAC4-4752-8DDC-BA608BB18834}" srcOrd="0" destOrd="1" presId="urn:microsoft.com/office/officeart/2005/8/layout/hList6"/>
    <dgm:cxn modelId="{935EAD74-5E4D-4996-B4F3-A5B335B29246}" type="presOf" srcId="{60E63B6B-2D51-4138-AB17-1E5A9E062406}" destId="{CC4C4A9A-5684-4826-A0B6-6152BDCF659B}" srcOrd="0" destOrd="3" presId="urn:microsoft.com/office/officeart/2005/8/layout/hList6"/>
    <dgm:cxn modelId="{B83D83D1-9BF6-4A12-9683-95DA8FCEA492}" srcId="{3B018C16-0C89-4A1D-8603-1421203EBE5E}" destId="{B753507F-8D83-47CD-BE24-4C702753B47C}" srcOrd="1" destOrd="0" parTransId="{B24F24CC-8911-4911-A0B4-0A72998C0BB9}" sibTransId="{7DE4A7F6-CC96-4E18-A33D-71F48C174C5C}"/>
    <dgm:cxn modelId="{A508DFD5-576E-4C05-85EC-89B48B40184E}" srcId="{DA9C2C85-6BC3-4790-AEB5-D3E8391B2360}" destId="{4E704876-1C8D-4EA6-9A3E-98762E758B0D}" srcOrd="4" destOrd="0" parTransId="{8C7D7CDE-C615-4D5F-96DE-D664E72DB838}" sibTransId="{CB7EC442-6609-4B20-ABE8-98C5778EE295}"/>
    <dgm:cxn modelId="{CDA5594A-6A32-4B8D-A580-21BCBB7AA8A3}" srcId="{3B018C16-0C89-4A1D-8603-1421203EBE5E}" destId="{4BF146E2-3F48-4E27-8278-AF500E001D80}" srcOrd="0" destOrd="0" parTransId="{AEC4DC65-2A3B-40DD-A1ED-8D4500829B0D}" sibTransId="{4AE93AF2-6DF0-4A8E-88A6-139F3ADB2E7E}"/>
    <dgm:cxn modelId="{C36B0301-0297-4264-ACC0-A5DBB63529EA}" type="presParOf" srcId="{DD548A8D-1CF3-45CE-B30C-99358DDA07B4}" destId="{46F41429-BD81-4F72-89D3-62786DF4CA4C}" srcOrd="0" destOrd="0" presId="urn:microsoft.com/office/officeart/2005/8/layout/hList6"/>
    <dgm:cxn modelId="{C7BBC608-F01F-4B15-BD4E-007C440C11FF}" type="presParOf" srcId="{DD548A8D-1CF3-45CE-B30C-99358DDA07B4}" destId="{EA12CA57-53AF-48A5-A1D4-B7F6C6F90131}" srcOrd="1" destOrd="0" presId="urn:microsoft.com/office/officeart/2005/8/layout/hList6"/>
    <dgm:cxn modelId="{305F5B86-71A6-4579-851B-66780B7AFC1B}" type="presParOf" srcId="{DD548A8D-1CF3-45CE-B30C-99358DDA07B4}" destId="{D4909719-FAC4-4752-8DDC-BA608BB18834}" srcOrd="2" destOrd="0" presId="urn:microsoft.com/office/officeart/2005/8/layout/hList6"/>
    <dgm:cxn modelId="{721B504A-D6EB-4A6C-9B1C-96CBFAF048C6}" type="presParOf" srcId="{DD548A8D-1CF3-45CE-B30C-99358DDA07B4}" destId="{82AE6CF0-1643-48FF-9D95-D93433A15A47}" srcOrd="3" destOrd="0" presId="urn:microsoft.com/office/officeart/2005/8/layout/hList6"/>
    <dgm:cxn modelId="{B36B0E2A-31DC-4429-BD66-2CDEF54AFF69}" type="presParOf" srcId="{DD548A8D-1CF3-45CE-B30C-99358DDA07B4}" destId="{CC4C4A9A-5684-4826-A0B6-6152BDCF659B}" srcOrd="4" destOrd="0" presId="urn:microsoft.com/office/officeart/2005/8/layout/hList6"/>
    <dgm:cxn modelId="{F04281F9-C54E-4D5C-835C-16481492DC58}" type="presParOf" srcId="{DD548A8D-1CF3-45CE-B30C-99358DDA07B4}" destId="{67534592-971D-4715-8D5C-B3019E31CD59}" srcOrd="5" destOrd="0" presId="urn:microsoft.com/office/officeart/2005/8/layout/hList6"/>
    <dgm:cxn modelId="{540B9682-2FE8-44B7-9420-CFACC70C59B0}" type="presParOf" srcId="{DD548A8D-1CF3-45CE-B30C-99358DDA07B4}" destId="{075E5A17-DE48-46AA-80AE-11C4502FECE3}" srcOrd="6" destOrd="0" presId="urn:microsoft.com/office/officeart/2005/8/layout/hList6"/>
    <dgm:cxn modelId="{15AFE388-F9FB-4B88-A016-A3A6C243924E}" type="presParOf" srcId="{DD548A8D-1CF3-45CE-B30C-99358DDA07B4}" destId="{83864C1B-AC90-4016-9504-EA87D42048EC}" srcOrd="7" destOrd="0" presId="urn:microsoft.com/office/officeart/2005/8/layout/hList6"/>
    <dgm:cxn modelId="{2A4E40B5-B2D7-4606-9732-B4F4753B59F4}" type="presParOf" srcId="{DD548A8D-1CF3-45CE-B30C-99358DDA07B4}" destId="{A6B5622B-B7FD-4A92-BE49-5CA5418BFFEF}" srcOrd="8" destOrd="0" presId="urn:microsoft.com/office/officeart/2005/8/layout/hList6"/>
    <dgm:cxn modelId="{8C92D171-F26F-449B-8B7F-2F1BAFA74D9B}" type="presParOf" srcId="{DD548A8D-1CF3-45CE-B30C-99358DDA07B4}" destId="{5644C5E4-5E65-4E1B-948B-34BFA640AD71}" srcOrd="9" destOrd="0" presId="urn:microsoft.com/office/officeart/2005/8/layout/hList6"/>
    <dgm:cxn modelId="{33926348-6226-4336-BB2D-8A4CCAF758B9}" type="presParOf" srcId="{DD548A8D-1CF3-45CE-B30C-99358DDA07B4}" destId="{BD5CD502-D62C-464A-A771-3A04A7F284CA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43378-77BA-417C-82C4-B9C0F0730419}">
      <dsp:nvSpPr>
        <dsp:cNvPr id="0" name=""/>
        <dsp:cNvSpPr/>
      </dsp:nvSpPr>
      <dsp:spPr>
        <a:xfrm>
          <a:off x="404" y="676546"/>
          <a:ext cx="1770756" cy="137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Découverte en classe</a:t>
          </a:r>
        </a:p>
      </dsp:txBody>
      <dsp:txXfrm>
        <a:off x="404" y="676546"/>
        <a:ext cx="1770756" cy="1371254"/>
      </dsp:txXfrm>
    </dsp:sp>
    <dsp:sp modelId="{A6C84593-2329-43C8-9E7C-161799A8B4AF}">
      <dsp:nvSpPr>
        <dsp:cNvPr id="0" name=""/>
        <dsp:cNvSpPr/>
      </dsp:nvSpPr>
      <dsp:spPr>
        <a:xfrm>
          <a:off x="1882506" y="964509"/>
          <a:ext cx="795327" cy="7953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1882506" y="964509"/>
        <a:ext cx="795327" cy="795327"/>
      </dsp:txXfrm>
    </dsp:sp>
    <dsp:sp modelId="{DEDED20D-3318-4BEA-A3C8-F0905BCDDABB}">
      <dsp:nvSpPr>
        <dsp:cNvPr id="0" name=""/>
        <dsp:cNvSpPr/>
      </dsp:nvSpPr>
      <dsp:spPr>
        <a:xfrm>
          <a:off x="2789180" y="676546"/>
          <a:ext cx="1371254" cy="137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Essai à la maison</a:t>
          </a:r>
        </a:p>
      </dsp:txBody>
      <dsp:txXfrm>
        <a:off x="2789180" y="676546"/>
        <a:ext cx="1371254" cy="1371254"/>
      </dsp:txXfrm>
    </dsp:sp>
    <dsp:sp modelId="{14434FC0-5EB7-4D06-91A8-8400CD091F5E}">
      <dsp:nvSpPr>
        <dsp:cNvPr id="0" name=""/>
        <dsp:cNvSpPr/>
      </dsp:nvSpPr>
      <dsp:spPr>
        <a:xfrm>
          <a:off x="4271781" y="964509"/>
          <a:ext cx="795327" cy="7953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4271781" y="964509"/>
        <a:ext cx="795327" cy="795327"/>
      </dsp:txXfrm>
    </dsp:sp>
    <dsp:sp modelId="{9C2A8E88-1B4A-41FA-94C6-D74214A16646}">
      <dsp:nvSpPr>
        <dsp:cNvPr id="0" name=""/>
        <dsp:cNvSpPr/>
      </dsp:nvSpPr>
      <dsp:spPr>
        <a:xfrm>
          <a:off x="5178454" y="676546"/>
          <a:ext cx="1492898" cy="137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/>
            <a:t>Entraîne-ment</a:t>
          </a:r>
          <a:r>
            <a:rPr lang="fr-FR" sz="1600" b="1" kern="1200" dirty="0"/>
            <a:t> en classe</a:t>
          </a:r>
        </a:p>
      </dsp:txBody>
      <dsp:txXfrm>
        <a:off x="5178454" y="676546"/>
        <a:ext cx="1492898" cy="1371254"/>
      </dsp:txXfrm>
    </dsp:sp>
    <dsp:sp modelId="{3DA1C0DD-E4F9-4CD2-B9AA-4C6A24C85928}">
      <dsp:nvSpPr>
        <dsp:cNvPr id="0" name=""/>
        <dsp:cNvSpPr/>
      </dsp:nvSpPr>
      <dsp:spPr>
        <a:xfrm>
          <a:off x="6782699" y="964509"/>
          <a:ext cx="795327" cy="79532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6782699" y="964509"/>
        <a:ext cx="795327" cy="795327"/>
      </dsp:txXfrm>
    </dsp:sp>
    <dsp:sp modelId="{B3581FF3-840D-4DF0-86EA-AE5C513149BF}">
      <dsp:nvSpPr>
        <dsp:cNvPr id="0" name=""/>
        <dsp:cNvSpPr/>
      </dsp:nvSpPr>
      <dsp:spPr>
        <a:xfrm>
          <a:off x="7689373" y="676546"/>
          <a:ext cx="1555798" cy="137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/>
            <a:t>Perfection-nement</a:t>
          </a:r>
          <a:r>
            <a:rPr lang="fr-FR" sz="1600" b="1" kern="1200" dirty="0"/>
            <a:t> en classe</a:t>
          </a:r>
        </a:p>
      </dsp:txBody>
      <dsp:txXfrm>
        <a:off x="7689373" y="676546"/>
        <a:ext cx="1555798" cy="1371254"/>
      </dsp:txXfrm>
    </dsp:sp>
    <dsp:sp modelId="{C4C047BA-B573-41DD-8921-36AC69406CEC}">
      <dsp:nvSpPr>
        <dsp:cNvPr id="0" name=""/>
        <dsp:cNvSpPr/>
      </dsp:nvSpPr>
      <dsp:spPr>
        <a:xfrm>
          <a:off x="9356517" y="964509"/>
          <a:ext cx="795327" cy="79532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300" kern="1200"/>
        </a:p>
      </dsp:txBody>
      <dsp:txXfrm>
        <a:off x="9356517" y="964509"/>
        <a:ext cx="795327" cy="795327"/>
      </dsp:txXfrm>
    </dsp:sp>
    <dsp:sp modelId="{564BDB0C-C131-47F9-943B-7BBB779FA31F}">
      <dsp:nvSpPr>
        <dsp:cNvPr id="0" name=""/>
        <dsp:cNvSpPr/>
      </dsp:nvSpPr>
      <dsp:spPr>
        <a:xfrm>
          <a:off x="10263191" y="676546"/>
          <a:ext cx="1585897" cy="137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Production évaluée</a:t>
          </a:r>
        </a:p>
      </dsp:txBody>
      <dsp:txXfrm>
        <a:off x="10263191" y="676546"/>
        <a:ext cx="1585897" cy="13712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F41429-BD81-4F72-89D3-62786DF4CA4C}">
      <dsp:nvSpPr>
        <dsp:cNvPr id="0" name=""/>
        <dsp:cNvSpPr/>
      </dsp:nvSpPr>
      <dsp:spPr>
        <a:xfrm rot="16200000">
          <a:off x="-1445723" y="1451816"/>
          <a:ext cx="4773734" cy="18701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Une sociabilité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Connaissances des élèves sur les Lumières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Documents sur la sociabilité et carte de l’Europe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Carte mentale collective - 1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i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i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i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&gt; A la maison : schéma guidé à compléter - 2</a:t>
          </a:r>
        </a:p>
      </dsp:txBody>
      <dsp:txXfrm rot="16200000">
        <a:off x="-1445723" y="1451816"/>
        <a:ext cx="4773734" cy="1870100"/>
      </dsp:txXfrm>
    </dsp:sp>
    <dsp:sp modelId="{D4909719-FAC4-4752-8DDC-BA608BB18834}">
      <dsp:nvSpPr>
        <dsp:cNvPr id="0" name=""/>
        <dsp:cNvSpPr/>
      </dsp:nvSpPr>
      <dsp:spPr>
        <a:xfrm rot="16200000">
          <a:off x="473337" y="1531205"/>
          <a:ext cx="4773734" cy="17113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Des progrès scientifiques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&gt; Reprise du schéma, difficultés et conseils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Cours oral sur les scientifiques et les sciences, vidéo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Carte mentale guidée à compléter - 3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Reprise</a:t>
          </a:r>
        </a:p>
      </dsp:txBody>
      <dsp:txXfrm rot="16200000">
        <a:off x="473337" y="1531205"/>
        <a:ext cx="4773734" cy="1711323"/>
      </dsp:txXfrm>
    </dsp:sp>
    <dsp:sp modelId="{CC4C4A9A-5684-4826-A0B6-6152BDCF659B}">
      <dsp:nvSpPr>
        <dsp:cNvPr id="0" name=""/>
        <dsp:cNvSpPr/>
      </dsp:nvSpPr>
      <dsp:spPr>
        <a:xfrm rot="16200000">
          <a:off x="2499468" y="1344747"/>
          <a:ext cx="4773734" cy="208423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Des interrogations philosophiques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Travail de groupe : 4 textes, 4 notions (liberté, tolérance, pouvoir, égalité) avec questionnaire</a:t>
          </a:r>
          <a:endParaRPr lang="fr-FR" sz="1400" b="1" i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Création d’une carte mentale explicative - 4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Élaboration collective d’une méthode</a:t>
          </a:r>
        </a:p>
      </dsp:txBody>
      <dsp:txXfrm rot="16200000">
        <a:off x="2499468" y="1344747"/>
        <a:ext cx="4773734" cy="2084238"/>
      </dsp:txXfrm>
    </dsp:sp>
    <dsp:sp modelId="{075E5A17-DE48-46AA-80AE-11C4502FECE3}">
      <dsp:nvSpPr>
        <dsp:cNvPr id="0" name=""/>
        <dsp:cNvSpPr/>
      </dsp:nvSpPr>
      <dsp:spPr>
        <a:xfrm rot="16200000">
          <a:off x="4525598" y="1531205"/>
          <a:ext cx="4773734" cy="17113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Une opinion publique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Travail en binôme sur </a:t>
          </a:r>
          <a:r>
            <a:rPr lang="fr-FR" sz="1400" i="1" kern="1200" dirty="0"/>
            <a:t>L’Encyclopédie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&gt; A la maison : schéma guidée à compléter - 5</a:t>
          </a:r>
        </a:p>
      </dsp:txBody>
      <dsp:txXfrm rot="16200000">
        <a:off x="4525598" y="1531205"/>
        <a:ext cx="4773734" cy="1711323"/>
      </dsp:txXfrm>
    </dsp:sp>
    <dsp:sp modelId="{A6B5622B-B7FD-4A92-BE49-5CA5418BFFEF}">
      <dsp:nvSpPr>
        <dsp:cNvPr id="0" name=""/>
        <dsp:cNvSpPr/>
      </dsp:nvSpPr>
      <dsp:spPr>
        <a:xfrm rot="16200000">
          <a:off x="6365272" y="1531205"/>
          <a:ext cx="4773734" cy="17113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Des contestations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dirty="0">
              <a:solidFill>
                <a:srgbClr val="FFFF00"/>
              </a:solidFill>
            </a:rPr>
            <a:t>&gt; Reprise du schéma, conseils, et compléments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Cours dialogué sur les blocages et propositions des philosophes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Conclusion et redéfinition des Lumières.</a:t>
          </a:r>
        </a:p>
      </dsp:txBody>
      <dsp:txXfrm rot="16200000">
        <a:off x="6365272" y="1531205"/>
        <a:ext cx="4773734" cy="1711323"/>
      </dsp:txXfrm>
    </dsp:sp>
    <dsp:sp modelId="{BD5CD502-D62C-464A-A771-3A04A7F284CA}">
      <dsp:nvSpPr>
        <dsp:cNvPr id="0" name=""/>
        <dsp:cNvSpPr/>
      </dsp:nvSpPr>
      <dsp:spPr>
        <a:xfrm rot="16200000">
          <a:off x="8204945" y="1531205"/>
          <a:ext cx="4773734" cy="171132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>
              <a:solidFill>
                <a:srgbClr val="FFFF00"/>
              </a:solidFill>
            </a:rPr>
            <a:t>Carte mentale ou schéma de synthèse</a:t>
          </a:r>
          <a:r>
            <a:rPr lang="fr-FR" sz="1800" kern="1200" dirty="0"/>
            <a:t> répondant à la question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Que sont les Lumières ?</a:t>
          </a:r>
        </a:p>
      </dsp:txBody>
      <dsp:txXfrm rot="16200000">
        <a:off x="8204945" y="1531205"/>
        <a:ext cx="4773734" cy="171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F7EBB-9697-4295-8640-093172366BE6}" type="datetimeFigureOut">
              <a:rPr lang="fr-FR" smtClean="0"/>
              <a:pPr/>
              <a:t>4/01/17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B9962-F609-4716-A317-4B1AB3C213E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82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90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81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F440-1EC0-46B3-BE39-A298955C16C0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C3BE-F742-4757-8353-513CE6B45D7B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44E-8F8A-4F65-9A02-74F73C80D5E2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</a:pPr>
            <a:fld id="{00000000-1234-1234-1234-123412341234}" type="slidenum">
              <a:rPr lang="fr-FR" sz="1867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</a:pPr>
              <a:t>‹#›</a:t>
            </a:fld>
            <a:endParaRPr lang="fr-FR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6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3B83-F2AC-4864-AC0F-B0EB5233C639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50D1C-E012-4825-A669-DD21FEA6199A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E130-B372-49C9-B17D-47097344ECCE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A11C-3896-4FF2-A2F0-632999E83A8F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A51F-DFFE-409E-BAF7-043BDF2CB170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8AD-A0B3-4760-B250-DD2DAB376CCF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FEAC-5BA5-4A02-A2FE-2E0B260BD1AE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CACC44E-64A3-438B-A239-59E0FFC17043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6F34B6C-9A6E-4ED6-A6F9-D34B57A64C86}" type="datetime1">
              <a:rPr lang="en-US" smtClean="0"/>
              <a:pPr/>
              <a:t>4/01/17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300" y="2113366"/>
            <a:ext cx="11597327" cy="164592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cartes mentales et schémas organisationnels</a:t>
            </a:r>
            <a:br>
              <a:rPr lang="fr-FR" sz="3200" dirty="0"/>
            </a:br>
            <a:r>
              <a:rPr lang="fr-FR" sz="3200" dirty="0"/>
              <a:t>en histoire en 4</a:t>
            </a:r>
            <a:r>
              <a:rPr lang="fr-FR" sz="3200" baseline="30000" dirty="0"/>
              <a:t>ème</a:t>
            </a:r>
            <a:r>
              <a:rPr lang="fr-FR" sz="3200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3261" y="4699591"/>
            <a:ext cx="7686860" cy="1442915"/>
          </a:xfrm>
        </p:spPr>
        <p:txBody>
          <a:bodyPr>
            <a:noAutofit/>
          </a:bodyPr>
          <a:lstStyle/>
          <a:p>
            <a:r>
              <a:rPr lang="fr-FR" sz="2400" i="1" dirty="0"/>
              <a:t>Animations de bassin, 2016-2017</a:t>
            </a:r>
          </a:p>
          <a:p>
            <a:r>
              <a:rPr lang="fr-FR" sz="2400" i="1" dirty="0"/>
              <a:t>Julie Van Rechem, Collège Henri Matisse, Garges-lès-Gonesse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9855175" y="276447"/>
            <a:ext cx="2041452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i="1" dirty="0"/>
              <a:t>Version professeurs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9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23670"/>
            <a:ext cx="7729728" cy="1188720"/>
          </a:xfrm>
          <a:solidFill>
            <a:srgbClr val="FFFFFF"/>
          </a:solidFill>
        </p:spPr>
        <p:txBody>
          <a:bodyPr/>
          <a:lstStyle/>
          <a:p>
            <a:r>
              <a:rPr lang="fr-FR" dirty="0"/>
              <a:t>Étape 1 - découvrir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544" y="1828800"/>
            <a:ext cx="9021452" cy="45248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Étude de documents sur la sociabilité à l’époque des Lumières (</a:t>
            </a:r>
            <a:r>
              <a:rPr lang="fr-FR" i="1" dirty="0"/>
              <a:t>question de départ : que sont des lieux de sociabilité et à quoi servent-ils au XVIIIème siècle ?</a:t>
            </a:r>
            <a:r>
              <a:rPr lang="fr-FR" dirty="0"/>
              <a:t>) :</a:t>
            </a:r>
          </a:p>
          <a:p>
            <a:pPr algn="just"/>
            <a:r>
              <a:rPr lang="fr-FR" u="sng" dirty="0"/>
              <a:t>diapositive 11 </a:t>
            </a:r>
            <a:r>
              <a:rPr lang="fr-FR" dirty="0"/>
              <a:t>: les élèves proposent mots-clefs, idées et liens à retenir, ils les font agencer par le professeur au tableau</a:t>
            </a:r>
          </a:p>
          <a:p>
            <a:pPr algn="just"/>
            <a:r>
              <a:rPr lang="fr-FR" u="sng" dirty="0"/>
              <a:t>diapositive 12</a:t>
            </a:r>
            <a:r>
              <a:rPr lang="fr-FR" dirty="0"/>
              <a:t> : reprise par le professeur qui réorganise et met en valeur en explicitant chaque choix.</a:t>
            </a:r>
          </a:p>
          <a:p>
            <a:pPr marL="0" indent="0" algn="just">
              <a:buNone/>
            </a:pPr>
            <a:r>
              <a:rPr lang="fr-FR" b="1" dirty="0"/>
              <a:t>Constats :</a:t>
            </a:r>
          </a:p>
          <a:p>
            <a:pPr marL="285750" indent="-285750" algn="just"/>
            <a:r>
              <a:rPr lang="fr-FR" dirty="0"/>
              <a:t>les élèves ont prélevé les informations essentielles, ont su les trier et les organiser</a:t>
            </a:r>
          </a:p>
          <a:p>
            <a:pPr marL="285750" indent="-285750" algn="just"/>
            <a:r>
              <a:rPr lang="fr-FR" dirty="0"/>
              <a:t>les élèves n’ont pas été gênés par les mots tronqués ou qui dépassent, n’ont que peu mis en valeur le sujet central</a:t>
            </a:r>
          </a:p>
          <a:p>
            <a:pPr marL="285750" indent="-285750" algn="just"/>
            <a:r>
              <a:rPr lang="fr-FR" dirty="0"/>
              <a:t>les élèves n’ont pas répondu à la question de départ.</a:t>
            </a:r>
          </a:p>
          <a:p>
            <a:pPr marL="0" indent="0" algn="just">
              <a:buNone/>
            </a:pPr>
            <a:r>
              <a:rPr lang="fr-FR" b="1" dirty="0"/>
              <a:t>Il faudra donc insister sur ces deux derniers points lors du prochain travail.</a:t>
            </a:r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510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968226" y="3251386"/>
            <a:ext cx="3738000" cy="1368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Lieux de sociabilité</a:t>
            </a:r>
          </a:p>
        </p:txBody>
      </p:sp>
      <p:sp>
        <p:nvSpPr>
          <p:cNvPr id="72" name="Shape 72"/>
          <p:cNvSpPr/>
          <p:nvPr/>
        </p:nvSpPr>
        <p:spPr>
          <a:xfrm>
            <a:off x="1072259" y="2005753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Théâtres</a:t>
            </a:r>
          </a:p>
        </p:txBody>
      </p:sp>
      <p:sp>
        <p:nvSpPr>
          <p:cNvPr id="73" name="Shape 73"/>
          <p:cNvSpPr/>
          <p:nvPr/>
        </p:nvSpPr>
        <p:spPr>
          <a:xfrm>
            <a:off x="2752926" y="1888453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Salons</a:t>
            </a:r>
          </a:p>
        </p:txBody>
      </p:sp>
      <p:sp>
        <p:nvSpPr>
          <p:cNvPr id="74" name="Shape 74"/>
          <p:cNvSpPr/>
          <p:nvPr/>
        </p:nvSpPr>
        <p:spPr>
          <a:xfrm>
            <a:off x="3167926" y="2971753"/>
            <a:ext cx="1148000" cy="500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Où ?</a:t>
            </a:r>
          </a:p>
        </p:txBody>
      </p:sp>
      <p:sp>
        <p:nvSpPr>
          <p:cNvPr id="75" name="Shape 75"/>
          <p:cNvSpPr/>
          <p:nvPr/>
        </p:nvSpPr>
        <p:spPr>
          <a:xfrm>
            <a:off x="1072259" y="2764886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Cafés</a:t>
            </a:r>
          </a:p>
        </p:txBody>
      </p:sp>
      <p:sp>
        <p:nvSpPr>
          <p:cNvPr id="76" name="Shape 76"/>
          <p:cNvSpPr/>
          <p:nvPr/>
        </p:nvSpPr>
        <p:spPr>
          <a:xfrm>
            <a:off x="7511459" y="2994486"/>
            <a:ext cx="1148000" cy="500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Quoi ?</a:t>
            </a:r>
          </a:p>
        </p:txBody>
      </p:sp>
      <p:sp>
        <p:nvSpPr>
          <p:cNvPr id="77" name="Shape 77"/>
          <p:cNvSpPr/>
          <p:nvPr/>
        </p:nvSpPr>
        <p:spPr>
          <a:xfrm>
            <a:off x="7861226" y="2005753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Débats</a:t>
            </a:r>
          </a:p>
        </p:txBody>
      </p:sp>
      <p:sp>
        <p:nvSpPr>
          <p:cNvPr id="78" name="Shape 78"/>
          <p:cNvSpPr/>
          <p:nvPr/>
        </p:nvSpPr>
        <p:spPr>
          <a:xfrm>
            <a:off x="9335393" y="2764886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Lecture</a:t>
            </a:r>
          </a:p>
        </p:txBody>
      </p:sp>
      <p:sp>
        <p:nvSpPr>
          <p:cNvPr id="79" name="Shape 79"/>
          <p:cNvSpPr/>
          <p:nvPr/>
        </p:nvSpPr>
        <p:spPr>
          <a:xfrm>
            <a:off x="8432893" y="3337720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Disputes</a:t>
            </a:r>
          </a:p>
        </p:txBody>
      </p:sp>
      <p:sp>
        <p:nvSpPr>
          <p:cNvPr id="80" name="Shape 80"/>
          <p:cNvSpPr/>
          <p:nvPr/>
        </p:nvSpPr>
        <p:spPr>
          <a:xfrm>
            <a:off x="9434159" y="1982402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Collection</a:t>
            </a:r>
          </a:p>
        </p:txBody>
      </p:sp>
      <p:sp>
        <p:nvSpPr>
          <p:cNvPr id="81" name="Shape 81"/>
          <p:cNvSpPr/>
          <p:nvPr/>
        </p:nvSpPr>
        <p:spPr>
          <a:xfrm>
            <a:off x="3050259" y="4303720"/>
            <a:ext cx="1148000" cy="500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Qui ?</a:t>
            </a:r>
          </a:p>
        </p:txBody>
      </p:sp>
      <p:sp>
        <p:nvSpPr>
          <p:cNvPr id="82" name="Shape 82"/>
          <p:cNvSpPr/>
          <p:nvPr/>
        </p:nvSpPr>
        <p:spPr>
          <a:xfrm>
            <a:off x="377559" y="4250919"/>
            <a:ext cx="2864000" cy="1368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Bourgeois, nobles, paysans enrichis, artisans</a:t>
            </a:r>
          </a:p>
        </p:txBody>
      </p:sp>
      <p:sp>
        <p:nvSpPr>
          <p:cNvPr id="83" name="Shape 83"/>
          <p:cNvSpPr/>
          <p:nvPr/>
        </p:nvSpPr>
        <p:spPr>
          <a:xfrm>
            <a:off x="2672093" y="4863920"/>
            <a:ext cx="2782400" cy="1354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Philosophes, scientifiques, musiciens, peintres</a:t>
            </a:r>
          </a:p>
        </p:txBody>
      </p:sp>
      <p:sp>
        <p:nvSpPr>
          <p:cNvPr id="86" name="Shape 86"/>
          <p:cNvSpPr/>
          <p:nvPr/>
        </p:nvSpPr>
        <p:spPr>
          <a:xfrm>
            <a:off x="1635326" y="1278853"/>
            <a:ext cx="22592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Académies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816669" y="487770"/>
            <a:ext cx="5835191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Premier essai proposé par les élèves de manière collective.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478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958800" y="3458433"/>
            <a:ext cx="3738000" cy="1368800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Lieux de sociabilité</a:t>
            </a:r>
          </a:p>
        </p:txBody>
      </p:sp>
      <p:cxnSp>
        <p:nvCxnSpPr>
          <p:cNvPr id="71" name="Shape 71"/>
          <p:cNvCxnSpPr>
            <a:stCxn id="70" idx="4"/>
            <a:endCxn id="85" idx="1"/>
          </p:cNvCxnSpPr>
          <p:nvPr/>
        </p:nvCxnSpPr>
        <p:spPr>
          <a:xfrm>
            <a:off x="5827800" y="4827233"/>
            <a:ext cx="1697661" cy="558833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" name="Shape 72"/>
          <p:cNvSpPr/>
          <p:nvPr/>
        </p:nvSpPr>
        <p:spPr>
          <a:xfrm>
            <a:off x="1233177" y="2174590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Théâtres</a:t>
            </a:r>
          </a:p>
        </p:txBody>
      </p:sp>
      <p:sp>
        <p:nvSpPr>
          <p:cNvPr id="73" name="Shape 73"/>
          <p:cNvSpPr/>
          <p:nvPr/>
        </p:nvSpPr>
        <p:spPr>
          <a:xfrm>
            <a:off x="2743500" y="2095500"/>
            <a:ext cx="19780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Salons</a:t>
            </a:r>
          </a:p>
        </p:txBody>
      </p:sp>
      <p:sp>
        <p:nvSpPr>
          <p:cNvPr id="74" name="Shape 74"/>
          <p:cNvSpPr/>
          <p:nvPr/>
        </p:nvSpPr>
        <p:spPr>
          <a:xfrm>
            <a:off x="3394174" y="3274499"/>
            <a:ext cx="838464" cy="451836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Où ?</a:t>
            </a:r>
          </a:p>
        </p:txBody>
      </p:sp>
      <p:sp>
        <p:nvSpPr>
          <p:cNvPr id="75" name="Shape 75"/>
          <p:cNvSpPr/>
          <p:nvPr/>
        </p:nvSpPr>
        <p:spPr>
          <a:xfrm>
            <a:off x="1062833" y="1401066"/>
            <a:ext cx="1640250" cy="1014634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Cafés</a:t>
            </a:r>
          </a:p>
        </p:txBody>
      </p:sp>
      <p:sp>
        <p:nvSpPr>
          <p:cNvPr id="76" name="Shape 76"/>
          <p:cNvSpPr/>
          <p:nvPr/>
        </p:nvSpPr>
        <p:spPr>
          <a:xfrm>
            <a:off x="7379482" y="3201533"/>
            <a:ext cx="1148000" cy="500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Quoi ?</a:t>
            </a:r>
          </a:p>
        </p:txBody>
      </p:sp>
      <p:sp>
        <p:nvSpPr>
          <p:cNvPr id="77" name="Shape 77"/>
          <p:cNvSpPr/>
          <p:nvPr/>
        </p:nvSpPr>
        <p:spPr>
          <a:xfrm>
            <a:off x="7882990" y="2095500"/>
            <a:ext cx="1999210" cy="811734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Débats</a:t>
            </a:r>
          </a:p>
        </p:txBody>
      </p:sp>
      <p:sp>
        <p:nvSpPr>
          <p:cNvPr id="78" name="Shape 78"/>
          <p:cNvSpPr/>
          <p:nvPr/>
        </p:nvSpPr>
        <p:spPr>
          <a:xfrm>
            <a:off x="8614767" y="2790961"/>
            <a:ext cx="2023905" cy="782484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Lecture</a:t>
            </a:r>
          </a:p>
        </p:txBody>
      </p:sp>
      <p:sp>
        <p:nvSpPr>
          <p:cNvPr id="79" name="Shape 79"/>
          <p:cNvSpPr/>
          <p:nvPr/>
        </p:nvSpPr>
        <p:spPr>
          <a:xfrm>
            <a:off x="10112308" y="3106175"/>
            <a:ext cx="1964871" cy="744735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Disputes</a:t>
            </a:r>
          </a:p>
        </p:txBody>
      </p:sp>
      <p:sp>
        <p:nvSpPr>
          <p:cNvPr id="80" name="Shape 80"/>
          <p:cNvSpPr/>
          <p:nvPr/>
        </p:nvSpPr>
        <p:spPr>
          <a:xfrm>
            <a:off x="9424732" y="2272967"/>
            <a:ext cx="2207943" cy="882482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Collection</a:t>
            </a:r>
          </a:p>
        </p:txBody>
      </p:sp>
      <p:sp>
        <p:nvSpPr>
          <p:cNvPr id="81" name="Shape 81"/>
          <p:cNvSpPr/>
          <p:nvPr/>
        </p:nvSpPr>
        <p:spPr>
          <a:xfrm>
            <a:off x="3206031" y="4485923"/>
            <a:ext cx="917967" cy="485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/>
              <a:t>Qui ?</a:t>
            </a:r>
          </a:p>
        </p:txBody>
      </p:sp>
      <p:sp>
        <p:nvSpPr>
          <p:cNvPr id="82" name="Shape 82"/>
          <p:cNvSpPr/>
          <p:nvPr/>
        </p:nvSpPr>
        <p:spPr>
          <a:xfrm>
            <a:off x="788142" y="5672645"/>
            <a:ext cx="4728910" cy="911035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Bourgeois, nobles, paysans enrichis, artisans</a:t>
            </a:r>
          </a:p>
        </p:txBody>
      </p:sp>
      <p:sp>
        <p:nvSpPr>
          <p:cNvPr id="83" name="Shape 83"/>
          <p:cNvSpPr/>
          <p:nvPr/>
        </p:nvSpPr>
        <p:spPr>
          <a:xfrm>
            <a:off x="619659" y="3763803"/>
            <a:ext cx="2515476" cy="1934332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Philosophes, scientifiques, musiciens, peintres</a:t>
            </a:r>
          </a:p>
        </p:txBody>
      </p:sp>
      <p:sp>
        <p:nvSpPr>
          <p:cNvPr id="84" name="Shape 84"/>
          <p:cNvSpPr/>
          <p:nvPr/>
        </p:nvSpPr>
        <p:spPr>
          <a:xfrm>
            <a:off x="5174667" y="1194015"/>
            <a:ext cx="1911428" cy="729262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France et Europe</a:t>
            </a:r>
          </a:p>
        </p:txBody>
      </p:sp>
      <p:sp>
        <p:nvSpPr>
          <p:cNvPr id="85" name="Shape 85"/>
          <p:cNvSpPr/>
          <p:nvPr/>
        </p:nvSpPr>
        <p:spPr>
          <a:xfrm>
            <a:off x="7525461" y="4713481"/>
            <a:ext cx="4429169" cy="134517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Lieux où l’on se réunit</a:t>
            </a:r>
          </a:p>
          <a:p>
            <a:pPr algn="ctr"/>
            <a:r>
              <a:rPr lang="fr-FR" sz="2400" dirty="0"/>
              <a:t>pour échanger des connaissances et des idées, et pour en débattre</a:t>
            </a:r>
          </a:p>
        </p:txBody>
      </p:sp>
      <p:sp>
        <p:nvSpPr>
          <p:cNvPr id="86" name="Shape 86"/>
          <p:cNvSpPr/>
          <p:nvPr/>
        </p:nvSpPr>
        <p:spPr>
          <a:xfrm>
            <a:off x="2326806" y="1401066"/>
            <a:ext cx="2259200" cy="9660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/>
              <a:t>Académies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7882990" y="305129"/>
            <a:ext cx="3856617" cy="36933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Reprise par le professeur avec conseils.</a:t>
            </a:r>
          </a:p>
        </p:txBody>
      </p:sp>
      <p:sp>
        <p:nvSpPr>
          <p:cNvPr id="21" name="Shape 84"/>
          <p:cNvSpPr/>
          <p:nvPr/>
        </p:nvSpPr>
        <p:spPr>
          <a:xfrm>
            <a:off x="5174667" y="2048575"/>
            <a:ext cx="1906161" cy="693095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fr-FR" sz="2400" dirty="0" err="1"/>
              <a:t>XVIIIè</a:t>
            </a:r>
            <a:r>
              <a:rPr lang="fr-FR" sz="2400" dirty="0"/>
              <a:t> siècle</a:t>
            </a:r>
          </a:p>
        </p:txBody>
      </p:sp>
      <p:sp>
        <p:nvSpPr>
          <p:cNvPr id="23" name="Shape 76"/>
          <p:cNvSpPr/>
          <p:nvPr/>
        </p:nvSpPr>
        <p:spPr>
          <a:xfrm>
            <a:off x="5428635" y="2840719"/>
            <a:ext cx="1355081" cy="545075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Quand ?</a:t>
            </a:r>
          </a:p>
        </p:txBody>
      </p:sp>
      <p:sp>
        <p:nvSpPr>
          <p:cNvPr id="24" name="Shape 76"/>
          <p:cNvSpPr/>
          <p:nvPr/>
        </p:nvSpPr>
        <p:spPr>
          <a:xfrm>
            <a:off x="4232638" y="805782"/>
            <a:ext cx="903687" cy="489446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fr-FR" sz="2400" dirty="0"/>
              <a:t>Où 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20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3409" y="417809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étape 2 – restituer et s’entraîner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1040" t="31504" r="4717" b="13609"/>
          <a:stretch/>
        </p:blipFill>
        <p:spPr>
          <a:xfrm>
            <a:off x="5877151" y="2252485"/>
            <a:ext cx="6137146" cy="2835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190593" y="4085111"/>
            <a:ext cx="3821842" cy="267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57338" y="2252485"/>
            <a:ext cx="4933290" cy="38825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/>
              <a:t>Les élèves n’ont pas de trace écrite de la première carte effectuée au TNI donc : </a:t>
            </a:r>
          </a:p>
          <a:p>
            <a:pPr algn="just"/>
            <a:r>
              <a:rPr lang="fr-FR" sz="2000" dirty="0"/>
              <a:t>texte de reprise aux informations identiques à la carte mentale 1</a:t>
            </a:r>
          </a:p>
          <a:p>
            <a:pPr algn="just"/>
            <a:r>
              <a:rPr lang="fr-FR" sz="2000" dirty="0"/>
              <a:t>à la maison, les élèves prélèvent les informations importantes du texte, les organisent en complétant le schéma</a:t>
            </a:r>
          </a:p>
          <a:p>
            <a:pPr algn="just"/>
            <a:r>
              <a:rPr lang="fr-FR" sz="2000" dirty="0"/>
              <a:t>schéma semi-guidé</a:t>
            </a:r>
          </a:p>
          <a:p>
            <a:pPr algn="just"/>
            <a:r>
              <a:rPr lang="fr-FR" sz="2000" dirty="0"/>
              <a:t>forme différente, soulevant de nouvelles questions (mise en valeur, liens…).</a:t>
            </a:r>
          </a:p>
        </p:txBody>
      </p:sp>
      <p:sp>
        <p:nvSpPr>
          <p:cNvPr id="6" name="Flèche : courbe vers le haut 5"/>
          <p:cNvSpPr/>
          <p:nvPr/>
        </p:nvSpPr>
        <p:spPr>
          <a:xfrm>
            <a:off x="7584618" y="5019273"/>
            <a:ext cx="2986163" cy="1011219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13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7126" y="243876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étape 3 – prélever des informations dans un discours oral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19985" t="21645" r="9451" b="16302"/>
          <a:stretch/>
        </p:blipFill>
        <p:spPr>
          <a:xfrm>
            <a:off x="5786544" y="2109693"/>
            <a:ext cx="6239800" cy="3429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8587734" y="4085112"/>
            <a:ext cx="3542305" cy="242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sz="1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87570" y="1857080"/>
            <a:ext cx="5112240" cy="4726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/>
              <a:t>Processus identique (prélever des informations et les trier) à partir d’un support différent :</a:t>
            </a:r>
          </a:p>
          <a:p>
            <a:pPr algn="just"/>
            <a:r>
              <a:rPr lang="fr-FR" sz="2000" dirty="0"/>
              <a:t>cours oral et vidéo complémentaire sur les progrès scientifiques et les savants des Lumières</a:t>
            </a:r>
          </a:p>
          <a:p>
            <a:pPr algn="just"/>
            <a:r>
              <a:rPr lang="fr-FR" sz="2000" dirty="0"/>
              <a:t>carte mentale avec catégories et mise en valeur d’éléments</a:t>
            </a:r>
          </a:p>
          <a:p>
            <a:pPr algn="just"/>
            <a:r>
              <a:rPr lang="fr-FR" sz="2000" dirty="0"/>
              <a:t>les élèves la remplissent lors des deux écoutes (type prise de notes)</a:t>
            </a:r>
          </a:p>
          <a:p>
            <a:pPr algn="just"/>
            <a:r>
              <a:rPr lang="fr-FR" sz="2000" dirty="0"/>
              <a:t>reprise sur les éléments qui n’ont pas été compris ou difficiles à placer (l’exercice suivant est adapté en fonction des difficultés apparues).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53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159022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étape 4 – Trier et organiser</a:t>
            </a:r>
            <a:br>
              <a:rPr lang="fr-FR" dirty="0"/>
            </a:br>
            <a:r>
              <a:rPr lang="fr-FR" dirty="0"/>
              <a:t>mais en binôme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1501" t="20780" r="7505" b="14979"/>
          <a:stretch/>
        </p:blipFill>
        <p:spPr>
          <a:xfrm>
            <a:off x="266051" y="2051331"/>
            <a:ext cx="6543771" cy="3700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022969" y="2392325"/>
            <a:ext cx="4930218" cy="34513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Processeur identique (prélever des informations et les trier) sur un support et selon une modalité différents :</a:t>
            </a:r>
          </a:p>
          <a:p>
            <a:pPr algn="just"/>
            <a:r>
              <a:rPr lang="fr-FR" sz="2000" dirty="0"/>
              <a:t>dossier de documents sur </a:t>
            </a:r>
            <a:r>
              <a:rPr lang="fr-FR" sz="2000" i="1" dirty="0"/>
              <a:t>L’Encyclopédie</a:t>
            </a:r>
            <a:endParaRPr lang="fr-FR" sz="2000" dirty="0"/>
          </a:p>
          <a:p>
            <a:pPr algn="just"/>
            <a:r>
              <a:rPr lang="fr-FR" sz="2000" dirty="0"/>
              <a:t>travail en binôme permettant de confronter réponses, d’échanger conseils et astuces</a:t>
            </a:r>
          </a:p>
          <a:p>
            <a:pPr algn="just"/>
            <a:r>
              <a:rPr lang="fr-FR" sz="2000" dirty="0"/>
              <a:t>carte mentale organisée en catégories, mise en valeur de certains éléments avec certaines questions fondamentales.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91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5681" y="351506"/>
            <a:ext cx="7729728" cy="1188720"/>
          </a:xfrm>
          <a:solidFill>
            <a:srgbClr val="FFFFFF"/>
          </a:solidFill>
        </p:spPr>
        <p:txBody>
          <a:bodyPr/>
          <a:lstStyle/>
          <a:p>
            <a:r>
              <a:rPr lang="fr-FR" dirty="0"/>
              <a:t>Des connaissances vérifiées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194" y="1960774"/>
            <a:ext cx="6561055" cy="38555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/>
              <a:t>A une étape de la séquence, vérification de la mémorisation et de la compréhension sous une forme rédigée :</a:t>
            </a:r>
          </a:p>
          <a:p>
            <a:pPr algn="just"/>
            <a:r>
              <a:rPr lang="fr-FR" sz="2000" dirty="0"/>
              <a:t>questionnaire ou quizz sur définitions, dates, événement, cause/conséquences…</a:t>
            </a:r>
          </a:p>
          <a:p>
            <a:pPr algn="just"/>
            <a:r>
              <a:rPr lang="fr-FR" sz="2000" dirty="0"/>
              <a:t>étape rassurante pour les élèves, peut donner lieu à une note chiffrée</a:t>
            </a:r>
          </a:p>
          <a:p>
            <a:pPr algn="just"/>
            <a:r>
              <a:rPr lang="fr-FR" sz="2000" dirty="0"/>
              <a:t>étape indissociable du travail sur la carte mentale et le schéma organisationnel : le questionnaire pourra être réutilisé pour aider à compléter le schéma final = compétence et connaissances sont interdépendants.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15139" y="621792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8268" t="47216" r="30164" b="9333"/>
          <a:stretch/>
        </p:blipFill>
        <p:spPr>
          <a:xfrm>
            <a:off x="7364745" y="2092287"/>
            <a:ext cx="4416154" cy="2885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35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4451" y="417923"/>
            <a:ext cx="8092433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Tâche finale en autonomie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19936" y="1923962"/>
            <a:ext cx="4913376" cy="4508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/>
              <a:t>Carte mentale finale :</a:t>
            </a:r>
          </a:p>
          <a:p>
            <a:pPr algn="just"/>
            <a:r>
              <a:rPr lang="fr-FR" sz="2000" dirty="0"/>
              <a:t>objectif précisé dès la première séance, question identique à celle posée en début de séquence</a:t>
            </a:r>
          </a:p>
          <a:p>
            <a:pPr algn="just"/>
            <a:r>
              <a:rPr lang="fr-FR" sz="2000" dirty="0"/>
              <a:t>travail de synthèse, individuel</a:t>
            </a:r>
          </a:p>
          <a:p>
            <a:pPr algn="just"/>
            <a:r>
              <a:rPr lang="fr-FR" sz="2000" dirty="0"/>
              <a:t>à la maison car plusieurs brouillons nécessaires pour choisir les informations pertinentes, évaluer la taille de la carte, proposer une réalisation soignée</a:t>
            </a:r>
          </a:p>
          <a:p>
            <a:pPr algn="just"/>
            <a:r>
              <a:rPr lang="fr-FR" sz="2000" dirty="0"/>
              <a:t>l’élève est évalué sur les sous-compétences mises en œuvre durant la séquence.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0203" t="19740" r="6312" b="13592"/>
          <a:stretch/>
        </p:blipFill>
        <p:spPr>
          <a:xfrm>
            <a:off x="414527" y="1820267"/>
            <a:ext cx="6299820" cy="357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998940"/>
              </p:ext>
            </p:extLst>
          </p:nvPr>
        </p:nvGraphicFramePr>
        <p:xfrm>
          <a:off x="401578" y="5291028"/>
          <a:ext cx="6312769" cy="1527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98662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68417843"/>
                    </a:ext>
                  </a:extLst>
                </a:gridCol>
                <a:gridCol w="46125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6032012"/>
                    </a:ext>
                  </a:extLst>
                </a:gridCol>
                <a:gridCol w="41732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68947695"/>
                    </a:ext>
                  </a:extLst>
                </a:gridCol>
                <a:gridCol w="48321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24500844"/>
                    </a:ext>
                  </a:extLst>
                </a:gridCol>
                <a:gridCol w="45230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2179514"/>
                    </a:ext>
                  </a:extLst>
                </a:gridCol>
              </a:tblGrid>
              <a:tr h="306360">
                <a:tc>
                  <a:txBody>
                    <a:bodyPr/>
                    <a:lstStyle/>
                    <a:p>
                      <a:r>
                        <a:rPr lang="fr-FR" sz="1400" i="1" dirty="0"/>
                        <a:t>Vous savez…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TB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B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1590080"/>
                  </a:ext>
                </a:extLst>
              </a:tr>
              <a:tr h="306360">
                <a:tc>
                  <a:txBody>
                    <a:bodyPr/>
                    <a:lstStyle/>
                    <a:p>
                      <a:r>
                        <a:rPr lang="fr-FR" sz="1400" dirty="0"/>
                        <a:t>… prélever et trier les informations d’un document.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463466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dirty="0"/>
                        <a:t>… construire</a:t>
                      </a:r>
                      <a:r>
                        <a:rPr lang="fr-FR" sz="1400" baseline="0" dirty="0"/>
                        <a:t> des liens entre des informations.</a:t>
                      </a:r>
                      <a:endParaRPr lang="fr-FR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3741018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dirty="0"/>
                        <a:t>… organiser</a:t>
                      </a:r>
                      <a:r>
                        <a:rPr lang="fr-FR" sz="1400" baseline="0" dirty="0"/>
                        <a:t> une carte mentale/un schéma.</a:t>
                      </a:r>
                      <a:endParaRPr lang="fr-FR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69910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fr-FR" sz="1400" dirty="0"/>
                        <a:t>… rendre un</a:t>
                      </a:r>
                      <a:r>
                        <a:rPr lang="fr-FR" sz="1400" baseline="0" dirty="0"/>
                        <a:t> travail propre et lisible.</a:t>
                      </a:r>
                      <a:endParaRPr lang="fr-FR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81861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260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6330461" y="1900542"/>
            <a:ext cx="5163334" cy="3341309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Une compétence pour une séquence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spécificités des cartes mentales et schémas organisationnels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étayages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évaluations formatives et tâche finale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Déroulement de la séquence en 5 cartes/schémas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/>
              <a:t>Travaux d’élèves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67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78416" y="369406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Une séquence,</a:t>
            </a:r>
            <a:br>
              <a:rPr lang="fr-FR" dirty="0"/>
            </a:br>
            <a:r>
              <a:rPr lang="fr-FR" dirty="0"/>
              <a:t>une compétence mise en avant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42872" y="2285626"/>
            <a:ext cx="5310755" cy="3839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b="1" dirty="0"/>
              <a:t>Histoire 4</a:t>
            </a:r>
            <a:r>
              <a:rPr lang="fr-FR" b="1" baseline="30000" dirty="0"/>
              <a:t>ème</a:t>
            </a:r>
            <a:r>
              <a:rPr lang="fr-FR" b="1" dirty="0"/>
              <a:t>, « L’Europe des Lumières » :</a:t>
            </a:r>
          </a:p>
          <a:p>
            <a:pPr lvl="1" algn="just"/>
            <a:r>
              <a:rPr lang="fr-FR" sz="1800" dirty="0"/>
              <a:t>multiplicité des idées, des acteurs, complexité des concepts</a:t>
            </a:r>
          </a:p>
          <a:p>
            <a:pPr lvl="1" algn="just"/>
            <a:r>
              <a:rPr lang="fr-FR" sz="1800" dirty="0"/>
              <a:t>nombreux liens à établir et à nuancer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Choix de travailler avec une </a:t>
            </a:r>
            <a:r>
              <a:rPr lang="fr-FR" b="1" dirty="0"/>
              <a:t>trace écrite souple et extensible</a:t>
            </a:r>
            <a:r>
              <a:rPr lang="fr-FR" dirty="0"/>
              <a:t> :</a:t>
            </a:r>
          </a:p>
          <a:p>
            <a:pPr lvl="1" algn="just"/>
            <a:r>
              <a:rPr lang="fr-FR" sz="1800" dirty="0"/>
              <a:t>carte mentale (pour soi)</a:t>
            </a:r>
          </a:p>
          <a:p>
            <a:pPr lvl="1" algn="just"/>
            <a:r>
              <a:rPr lang="fr-FR" sz="1800" dirty="0"/>
              <a:t>schéma organisationnel (pour être lu)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82543" y="6217920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6518" t="54667" r="22817" b="14418"/>
          <a:stretch/>
        </p:blipFill>
        <p:spPr>
          <a:xfrm>
            <a:off x="6243280" y="4892448"/>
            <a:ext cx="4793314" cy="1828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9231" t="33704" r="26389" b="28528"/>
          <a:stretch/>
        </p:blipFill>
        <p:spPr>
          <a:xfrm>
            <a:off x="6243280" y="1967023"/>
            <a:ext cx="4869712" cy="2590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 : coins arrondis 5"/>
          <p:cNvSpPr/>
          <p:nvPr/>
        </p:nvSpPr>
        <p:spPr>
          <a:xfrm>
            <a:off x="8678136" y="3618618"/>
            <a:ext cx="1008124" cy="15593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/>
          <p:cNvSpPr/>
          <p:nvPr/>
        </p:nvSpPr>
        <p:spPr>
          <a:xfrm>
            <a:off x="7658985" y="3618619"/>
            <a:ext cx="3377609" cy="9385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/>
          <p:cNvSpPr/>
          <p:nvPr/>
        </p:nvSpPr>
        <p:spPr>
          <a:xfrm>
            <a:off x="7658985" y="3859267"/>
            <a:ext cx="666308" cy="1598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/>
          <p:cNvSpPr/>
          <p:nvPr/>
        </p:nvSpPr>
        <p:spPr>
          <a:xfrm>
            <a:off x="10281684" y="2530549"/>
            <a:ext cx="542260" cy="1488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/>
          <p:cNvSpPr/>
          <p:nvPr/>
        </p:nvSpPr>
        <p:spPr>
          <a:xfrm>
            <a:off x="9622464" y="4008122"/>
            <a:ext cx="1116420" cy="1389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/>
          <p:cNvSpPr/>
          <p:nvPr/>
        </p:nvSpPr>
        <p:spPr>
          <a:xfrm>
            <a:off x="9271590" y="4125759"/>
            <a:ext cx="1244009" cy="1591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/>
          <p:cNvSpPr/>
          <p:nvPr/>
        </p:nvSpPr>
        <p:spPr>
          <a:xfrm>
            <a:off x="9617148" y="4288915"/>
            <a:ext cx="898451" cy="1346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/>
          <p:cNvSpPr/>
          <p:nvPr/>
        </p:nvSpPr>
        <p:spPr>
          <a:xfrm>
            <a:off x="7658984" y="4402558"/>
            <a:ext cx="2027275" cy="15460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/>
          <p:cNvSpPr/>
          <p:nvPr/>
        </p:nvSpPr>
        <p:spPr>
          <a:xfrm>
            <a:off x="6531935" y="5806450"/>
            <a:ext cx="2250558" cy="2427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/>
          <p:cNvSpPr/>
          <p:nvPr/>
        </p:nvSpPr>
        <p:spPr>
          <a:xfrm>
            <a:off x="6531935" y="5264389"/>
            <a:ext cx="1793358" cy="20677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/>
          <p:cNvSpPr/>
          <p:nvPr/>
        </p:nvSpPr>
        <p:spPr>
          <a:xfrm>
            <a:off x="6531934" y="6049223"/>
            <a:ext cx="2539213" cy="24312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91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317" y="871870"/>
            <a:ext cx="9336605" cy="1121286"/>
          </a:xfrm>
          <a:solidFill>
            <a:srgbClr val="FFFFFF"/>
          </a:solidFill>
        </p:spPr>
        <p:txBody>
          <a:bodyPr/>
          <a:lstStyle/>
          <a:p>
            <a:r>
              <a:rPr lang="fr-FR" dirty="0"/>
              <a:t>découvrir un langage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1975" y="2319322"/>
            <a:ext cx="9962707" cy="36668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/>
              <a:t>Faire (</a:t>
            </a:r>
            <a:r>
              <a:rPr lang="fr-FR" sz="2400" b="1" dirty="0" err="1"/>
              <a:t>re</a:t>
            </a:r>
            <a:r>
              <a:rPr lang="fr-FR" sz="2400" b="1" dirty="0"/>
              <a:t>)découvrir la carte mentale aux élèves :</a:t>
            </a:r>
          </a:p>
          <a:p>
            <a:pPr lvl="1" algn="just"/>
            <a:r>
              <a:rPr lang="fr-FR" sz="2400" dirty="0"/>
              <a:t>appui sur des pratiques antérieures (autres professeurs, autres disciplines)</a:t>
            </a:r>
          </a:p>
          <a:p>
            <a:pPr lvl="1" algn="just"/>
            <a:r>
              <a:rPr lang="fr-FR" sz="2400" dirty="0"/>
              <a:t>il n’y a pas </a:t>
            </a:r>
            <a:r>
              <a:rPr lang="fr-FR" sz="2400" b="1" dirty="0"/>
              <a:t>une</a:t>
            </a:r>
            <a:r>
              <a:rPr lang="fr-FR" sz="2400" dirty="0"/>
              <a:t> seule carte mentale pour un même sujet, </a:t>
            </a:r>
            <a:r>
              <a:rPr lang="fr-FR" sz="2400" b="1" dirty="0"/>
              <a:t>mais</a:t>
            </a:r>
            <a:r>
              <a:rPr lang="fr-FR" sz="2400" dirty="0"/>
              <a:t> elle répond toujours à des objectifs précis :</a:t>
            </a:r>
          </a:p>
          <a:p>
            <a:pPr lvl="2" algn="just"/>
            <a:r>
              <a:rPr lang="fr-FR" sz="2000" dirty="0"/>
              <a:t>est-elle créée pour soi ? = carte mentale ; pour d’autres ? = schéma organisationnel</a:t>
            </a:r>
          </a:p>
          <a:p>
            <a:pPr lvl="2" algn="just"/>
            <a:r>
              <a:rPr lang="fr-FR" sz="2000" dirty="0"/>
              <a:t>pour synthétiser une séquence ? pour réviser ? = organisée, lisible et compréhensible par le lecteur visé</a:t>
            </a:r>
          </a:p>
          <a:p>
            <a:pPr lvl="2" algn="just"/>
            <a:r>
              <a:rPr lang="fr-FR" sz="2000" dirty="0"/>
              <a:t>elle répond à une question posée.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143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6702" y="625327"/>
            <a:ext cx="7729728" cy="1188720"/>
          </a:xfrm>
          <a:solidFill>
            <a:srgbClr val="FFFFFF"/>
          </a:solidFill>
        </p:spPr>
        <p:txBody>
          <a:bodyPr/>
          <a:lstStyle/>
          <a:p>
            <a:r>
              <a:rPr lang="fr-FR" dirty="0"/>
              <a:t>Pratiquer ce langage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1125" y="2222205"/>
            <a:ext cx="9207797" cy="3455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/>
              <a:t>Acquérir une compétence suppose de </a:t>
            </a:r>
            <a:r>
              <a:rPr lang="fr-FR" sz="2000" b="1" dirty="0"/>
              <a:t>prendre le temps</a:t>
            </a:r>
            <a:r>
              <a:rPr lang="fr-FR" sz="2000" dirty="0"/>
              <a:t>, nécessite </a:t>
            </a:r>
            <a:r>
              <a:rPr lang="fr-FR" sz="2000" b="1" dirty="0"/>
              <a:t>plusieurs étapes</a:t>
            </a:r>
            <a:r>
              <a:rPr lang="fr-FR" sz="2000" dirty="0"/>
              <a:t> et </a:t>
            </a:r>
            <a:r>
              <a:rPr lang="fr-FR" sz="2000" b="1" dirty="0"/>
              <a:t>un étayage</a:t>
            </a:r>
            <a:r>
              <a:rPr lang="fr-FR" sz="2000" dirty="0"/>
              <a:t> :</a:t>
            </a:r>
          </a:p>
          <a:p>
            <a:pPr algn="just"/>
            <a:r>
              <a:rPr lang="fr-FR" sz="2000" dirty="0"/>
              <a:t>carte et schémas à demi-complétés, méthode collective, conseils individualisés…</a:t>
            </a:r>
          </a:p>
          <a:p>
            <a:pPr algn="just"/>
            <a:r>
              <a:rPr lang="fr-FR" sz="2000" dirty="0"/>
              <a:t>étayage progressivement réduit pour aider l’élève à progresser</a:t>
            </a:r>
          </a:p>
          <a:p>
            <a:pPr algn="just"/>
            <a:r>
              <a:rPr lang="fr-FR" sz="2000" dirty="0"/>
              <a:t>varier les formes de l’entraînement (à la maison, en classe, individuellement, en petit groupe, en groupe-classe…), situations nouvelles faisant émerger des questions</a:t>
            </a:r>
          </a:p>
          <a:p>
            <a:pPr algn="just"/>
            <a:r>
              <a:rPr lang="fr-FR" sz="2000" dirty="0"/>
              <a:t>début de la séquence : les élèves savent qu’ils devront créer un schéma en fin de séquence sur lequel ils seront évalués.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13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fr-FR" dirty="0"/>
              <a:t>Fournir un étayage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982002"/>
              </p:ext>
            </p:extLst>
          </p:nvPr>
        </p:nvGraphicFramePr>
        <p:xfrm>
          <a:off x="179109" y="2337847"/>
          <a:ext cx="11849493" cy="272434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48791" y="4619133"/>
            <a:ext cx="11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Collectif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89867" y="4619133"/>
            <a:ext cx="126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Individuel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91665" y="4619133"/>
            <a:ext cx="11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Collectif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100765" y="4619133"/>
            <a:ext cx="136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Individuel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653071" y="4619133"/>
            <a:ext cx="136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Individuel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415" y="5246629"/>
            <a:ext cx="191364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Premier essai</a:t>
            </a:r>
          </a:p>
          <a:p>
            <a:r>
              <a:rPr lang="fr-FR" dirty="0"/>
              <a:t>Mise en commun, questions, idées…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53792" y="5242528"/>
            <a:ext cx="2733772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Schéma à demi-complété</a:t>
            </a:r>
          </a:p>
          <a:p>
            <a:r>
              <a:rPr lang="fr-FR" dirty="0"/>
              <a:t>Prélever, trier et organiser des informations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47221" y="5246629"/>
            <a:ext cx="227512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Schéma peu guidé</a:t>
            </a:r>
          </a:p>
          <a:p>
            <a:r>
              <a:rPr lang="fr-FR" dirty="0"/>
              <a:t>Conseils, idées, points de vigilance…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48714" y="5243753"/>
            <a:ext cx="2850947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Schéma à demi-complété</a:t>
            </a:r>
          </a:p>
          <a:p>
            <a:r>
              <a:rPr lang="fr-FR" dirty="0"/>
              <a:t>Prélever, trier et organiser</a:t>
            </a:r>
          </a:p>
          <a:p>
            <a:r>
              <a:rPr lang="fr-FR" dirty="0"/>
              <a:t>Accent sur couleurs, taille, organisation.</a:t>
            </a:r>
          </a:p>
          <a:p>
            <a:r>
              <a:rPr lang="fr-FR" dirty="0"/>
              <a:t>Élaboration d’une méthode.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3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557" y="612895"/>
            <a:ext cx="9398245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r-FR" dirty="0"/>
              <a:t>(s’)évaluer à chaque étape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43557" y="2168165"/>
            <a:ext cx="9466950" cy="32239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/>
              <a:t>Chaque schéma est accompagné d’un </a:t>
            </a:r>
            <a:r>
              <a:rPr lang="fr-FR" sz="2000" b="1" dirty="0"/>
              <a:t>tableau de progression</a:t>
            </a:r>
            <a:r>
              <a:rPr lang="fr-FR" sz="2000" dirty="0"/>
              <a:t> : </a:t>
            </a:r>
          </a:p>
          <a:p>
            <a:pPr algn="just"/>
            <a:r>
              <a:rPr lang="fr-FR" sz="2000" dirty="0"/>
              <a:t>les élèves s’évaluent, se </a:t>
            </a:r>
            <a:r>
              <a:rPr lang="fr-FR" sz="2000" dirty="0" err="1"/>
              <a:t>co</a:t>
            </a:r>
            <a:r>
              <a:rPr lang="fr-FR" sz="2000" dirty="0"/>
              <a:t>-évaluent ou sont évalués par le professeur</a:t>
            </a:r>
          </a:p>
          <a:p>
            <a:pPr algn="just"/>
            <a:r>
              <a:rPr lang="fr-FR" sz="2000" dirty="0"/>
              <a:t>ils peuvent à tout moment demander de l’aide et/ou des conseils, des précisions pour chaque sous-compétence afin de progresser vers le B (seuil attendu en fin de séquence) ou le TB.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780872"/>
              </p:ext>
            </p:extLst>
          </p:nvPr>
        </p:nvGraphicFramePr>
        <p:xfrm>
          <a:off x="3728823" y="4119474"/>
          <a:ext cx="8128000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9224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68417843"/>
                    </a:ext>
                  </a:extLst>
                </a:gridCol>
                <a:gridCol w="59388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6032012"/>
                    </a:ext>
                  </a:extLst>
                </a:gridCol>
                <a:gridCol w="53732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368947695"/>
                    </a:ext>
                  </a:extLst>
                </a:gridCol>
                <a:gridCol w="622169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4224500844"/>
                    </a:ext>
                  </a:extLst>
                </a:gridCol>
                <a:gridCol w="58236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2217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Vous savez…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TB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159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… prélever et trier les informations d’un document.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463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… construire</a:t>
                      </a:r>
                      <a:r>
                        <a:rPr lang="fr-FR" baseline="0" dirty="0"/>
                        <a:t> des liens entre des informations.</a:t>
                      </a:r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3741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… organiser</a:t>
                      </a:r>
                      <a:r>
                        <a:rPr lang="fr-FR" baseline="0" dirty="0"/>
                        <a:t> une carte mentale/un schéma.</a:t>
                      </a:r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3699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… rendre un</a:t>
                      </a:r>
                      <a:r>
                        <a:rPr lang="fr-FR" baseline="0" dirty="0"/>
                        <a:t> travail propre et lisible.</a:t>
                      </a:r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8186176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728823" y="5989608"/>
            <a:ext cx="721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TB = très bien		B = bien</a:t>
            </a:r>
          </a:p>
          <a:p>
            <a:r>
              <a:rPr lang="fr-FR" dirty="0"/>
              <a:t>AR = à reprendre	NE = non évaluable (travail non rendu, élève absent…)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432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séance en séance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6580703" y="1848708"/>
            <a:ext cx="3794760" cy="219403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32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6400" y="335353"/>
            <a:ext cx="8348880" cy="1188720"/>
          </a:xfrm>
        </p:spPr>
        <p:txBody>
          <a:bodyPr/>
          <a:lstStyle/>
          <a:p>
            <a:r>
              <a:rPr lang="fr-FR" dirty="0"/>
              <a:t>Déroulement – L’Europe des Lumières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2650780"/>
              </p:ext>
            </p:extLst>
          </p:nvPr>
        </p:nvGraphicFramePr>
        <p:xfrm>
          <a:off x="454057" y="1627065"/>
          <a:ext cx="11453567" cy="477373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668244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ersonnalisé 3">
      <a:dk1>
        <a:srgbClr val="000000"/>
      </a:dk1>
      <a:lt1>
        <a:srgbClr val="FCEEE4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583</TotalTime>
  <Words>1378</Words>
  <Application>Microsoft Macintosh PowerPoint</Application>
  <PresentationFormat>Personnalisé</PresentationFormat>
  <Paragraphs>194</Paragraphs>
  <Slides>17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Colis</vt:lpstr>
      <vt:lpstr> cartes mentales et schémas organisationnels en histoire en 4ème </vt:lpstr>
      <vt:lpstr>sommaire</vt:lpstr>
      <vt:lpstr>Une séquence, une compétence mise en avant</vt:lpstr>
      <vt:lpstr>découvrir un langage</vt:lpstr>
      <vt:lpstr>Pratiquer ce langage</vt:lpstr>
      <vt:lpstr>Fournir un étayage</vt:lpstr>
      <vt:lpstr>(s’)évaluer à chaque étape</vt:lpstr>
      <vt:lpstr>De séance en séance</vt:lpstr>
      <vt:lpstr>Déroulement – L’Europe des Lumières</vt:lpstr>
      <vt:lpstr>Étape 1 - découvrir</vt:lpstr>
      <vt:lpstr>Diapositive 11</vt:lpstr>
      <vt:lpstr>Diapositive 12</vt:lpstr>
      <vt:lpstr>étape 2 – restituer et s’entraîner</vt:lpstr>
      <vt:lpstr>étape 3 – prélever des informations dans un discours oral</vt:lpstr>
      <vt:lpstr>étape 4 – Trier et organiser mais en binôme</vt:lpstr>
      <vt:lpstr>Des connaissances vérifiées</vt:lpstr>
      <vt:lpstr>Tâche finale en autonomie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Pratiques d’AP</dc:title>
  <dc:creator>Julie Van Rechem</dc:creator>
  <cp:lastModifiedBy>PASQUIER</cp:lastModifiedBy>
  <cp:revision>30</cp:revision>
  <dcterms:created xsi:type="dcterms:W3CDTF">2017-01-04T21:49:19Z</dcterms:created>
  <dcterms:modified xsi:type="dcterms:W3CDTF">2017-01-04T21:50:50Z</dcterms:modified>
</cp:coreProperties>
</file>