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9.xml" ContentType="application/vnd.openxmlformats-officedocument.presentationml.slide+xml"/>
  <Override PartName="/ppt/diagrams/data2.xml" ContentType="application/vnd.openxmlformats-officedocument.drawingml.diagramData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diagrams/data3.xml" ContentType="application/vnd.openxmlformats-officedocument.drawingml.diagramData+xml"/>
  <Override PartName="/ppt/slides/slide6.xml" ContentType="application/vnd.openxmlformats-officedocument.presentationml.slide+xml"/>
  <Override PartName="/ppt/diagrams/colors2.xml" ContentType="application/vnd.openxmlformats-officedocument.drawingml.diagramColors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Default Extension="png" ContentType="image/png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diagrams/colors3.xml" ContentType="application/vnd.openxmlformats-officedocument.drawingml.diagramColors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diagrams/drawing1.xml" ContentType="application/vnd.ms-office.drawingml.diagramDrawing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presProps.xml" ContentType="application/vnd.openxmlformats-officedocument.presentationml.presProps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diagrams/quickStyle3.xml" ContentType="application/vnd.openxmlformats-officedocument.drawingml.diagramStyle+xml"/>
  <Override PartName="/ppt/slideLayouts/slideLayout4.xml" ContentType="application/vnd.openxmlformats-officedocument.presentationml.slideLayout+xml"/>
  <Override PartName="/ppt/diagrams/layout3.xml" ContentType="application/vnd.openxmlformats-officedocument.drawingml.diagram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14"/>
  </p:notesMasterIdLst>
  <p:sldIdLst>
    <p:sldId id="256" r:id="rId2"/>
    <p:sldId id="267" r:id="rId3"/>
    <p:sldId id="259" r:id="rId4"/>
    <p:sldId id="257" r:id="rId5"/>
    <p:sldId id="271" r:id="rId6"/>
    <p:sldId id="260" r:id="rId7"/>
    <p:sldId id="261" r:id="rId8"/>
    <p:sldId id="258" r:id="rId9"/>
    <p:sldId id="270" r:id="rId10"/>
    <p:sldId id="263" r:id="rId11"/>
    <p:sldId id="264" r:id="rId12"/>
    <p:sldId id="266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1" autoAdjust="0"/>
    <p:restoredTop sz="94669" autoAdjust="0"/>
  </p:normalViewPr>
  <p:slideViewPr>
    <p:cSldViewPr>
      <p:cViewPr varScale="1">
        <p:scale>
          <a:sx n="127" d="100"/>
          <a:sy n="127" d="100"/>
        </p:scale>
        <p:origin x="-35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326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67DDBA-1C50-47D8-BBD5-DBB1C8AAD278}" type="doc">
      <dgm:prSet loTypeId="urn:microsoft.com/office/officeart/2005/8/layout/radial2" loCatId="relationship" qsTypeId="urn:microsoft.com/office/officeart/2005/8/quickstyle/simple2" qsCatId="simple" csTypeId="urn:microsoft.com/office/officeart/2005/8/colors/colorful4" csCatId="colorful" phldr="1"/>
      <dgm:spPr/>
      <dgm:t>
        <a:bodyPr/>
        <a:lstStyle/>
        <a:p>
          <a:endParaRPr lang="fr-FR"/>
        </a:p>
      </dgm:t>
    </dgm:pt>
    <dgm:pt modelId="{8BBE51FC-9CDF-4AF3-9151-FE5A059AB934}">
      <dgm:prSet phldrT="[Texte]"/>
      <dgm:spPr/>
      <dgm:t>
        <a:bodyPr/>
        <a:lstStyle/>
        <a:p>
          <a:r>
            <a:rPr lang="fr-FR" dirty="0" smtClean="0"/>
            <a:t>Je situe </a:t>
          </a:r>
          <a:endParaRPr lang="fr-FR" dirty="0"/>
        </a:p>
      </dgm:t>
    </dgm:pt>
    <dgm:pt modelId="{0E79DE6F-13BA-4423-A6E9-8ABA295269E1}" type="parTrans" cxnId="{C5F0A614-0045-4380-8E1C-C939D7EEC9E6}">
      <dgm:prSet/>
      <dgm:spPr/>
      <dgm:t>
        <a:bodyPr/>
        <a:lstStyle/>
        <a:p>
          <a:endParaRPr lang="fr-FR"/>
        </a:p>
      </dgm:t>
    </dgm:pt>
    <dgm:pt modelId="{EBB961E8-8257-492D-8336-8C022B81FDAF}" type="sibTrans" cxnId="{C5F0A614-0045-4380-8E1C-C939D7EEC9E6}">
      <dgm:prSet/>
      <dgm:spPr/>
      <dgm:t>
        <a:bodyPr/>
        <a:lstStyle/>
        <a:p>
          <a:endParaRPr lang="fr-FR"/>
        </a:p>
      </dgm:t>
    </dgm:pt>
    <dgm:pt modelId="{9704CE16-DB6F-4174-9D3F-70B76290EFC7}">
      <dgm:prSet phldrT="[Texte]"/>
      <dgm:spPr/>
      <dgm:t>
        <a:bodyPr/>
        <a:lstStyle/>
        <a:p>
          <a:r>
            <a:rPr lang="fr-FR" dirty="0" smtClean="0"/>
            <a:t>Échelle mondiale : </a:t>
          </a:r>
          <a:endParaRPr lang="fr-FR" dirty="0"/>
        </a:p>
      </dgm:t>
    </dgm:pt>
    <dgm:pt modelId="{DFBFCFAC-06E5-42BE-A130-DB4A679DFC0B}" type="parTrans" cxnId="{E95E5BDD-0F3F-4D40-9386-228A5E2DBA44}">
      <dgm:prSet/>
      <dgm:spPr/>
      <dgm:t>
        <a:bodyPr/>
        <a:lstStyle/>
        <a:p>
          <a:endParaRPr lang="fr-FR"/>
        </a:p>
      </dgm:t>
    </dgm:pt>
    <dgm:pt modelId="{A1CEC51D-733F-43D4-A9F1-750D6626B679}" type="sibTrans" cxnId="{E95E5BDD-0F3F-4D40-9386-228A5E2DBA44}">
      <dgm:prSet/>
      <dgm:spPr/>
      <dgm:t>
        <a:bodyPr/>
        <a:lstStyle/>
        <a:p>
          <a:endParaRPr lang="fr-FR"/>
        </a:p>
      </dgm:t>
    </dgm:pt>
    <dgm:pt modelId="{4077E75C-F430-4F16-9A1E-717D3F0D8FD7}">
      <dgm:prSet phldrT="[Texte]"/>
      <dgm:spPr/>
      <dgm:t>
        <a:bodyPr/>
        <a:lstStyle/>
        <a:p>
          <a:r>
            <a:rPr lang="fr-FR" dirty="0" smtClean="0"/>
            <a:t>Échelle nationale : </a:t>
          </a:r>
          <a:endParaRPr lang="fr-FR" dirty="0"/>
        </a:p>
      </dgm:t>
    </dgm:pt>
    <dgm:pt modelId="{47637F3C-5A7E-4251-8DAF-3BCF0F155D49}" type="parTrans" cxnId="{0B61B39A-1428-40FE-A917-9CA34CB6A2F9}">
      <dgm:prSet/>
      <dgm:spPr/>
      <dgm:t>
        <a:bodyPr/>
        <a:lstStyle/>
        <a:p>
          <a:endParaRPr lang="fr-FR"/>
        </a:p>
      </dgm:t>
    </dgm:pt>
    <dgm:pt modelId="{076734B5-DFA8-4B74-BFB5-D6AC7EDD8D30}" type="sibTrans" cxnId="{0B61B39A-1428-40FE-A917-9CA34CB6A2F9}">
      <dgm:prSet/>
      <dgm:spPr/>
      <dgm:t>
        <a:bodyPr/>
        <a:lstStyle/>
        <a:p>
          <a:endParaRPr lang="fr-FR"/>
        </a:p>
      </dgm:t>
    </dgm:pt>
    <dgm:pt modelId="{9B84EA58-5B4D-4FC8-A471-D62A12F5C155}">
      <dgm:prSet phldrT="[Texte]"/>
      <dgm:spPr/>
      <dgm:t>
        <a:bodyPr/>
        <a:lstStyle/>
        <a:p>
          <a:r>
            <a:rPr lang="fr-FR" dirty="0" smtClean="0"/>
            <a:t>Je décris </a:t>
          </a:r>
          <a:endParaRPr lang="fr-FR" dirty="0"/>
        </a:p>
      </dgm:t>
    </dgm:pt>
    <dgm:pt modelId="{16F4B920-580B-4F4B-B1C1-5B118F6E1F25}" type="parTrans" cxnId="{D62A478B-49EF-41FD-9F05-041550466DAD}">
      <dgm:prSet/>
      <dgm:spPr/>
      <dgm:t>
        <a:bodyPr/>
        <a:lstStyle/>
        <a:p>
          <a:endParaRPr lang="fr-FR"/>
        </a:p>
      </dgm:t>
    </dgm:pt>
    <dgm:pt modelId="{6F3A5A6B-7F5F-47D4-B990-29BDEF9D1720}" type="sibTrans" cxnId="{D62A478B-49EF-41FD-9F05-041550466DAD}">
      <dgm:prSet/>
      <dgm:spPr/>
      <dgm:t>
        <a:bodyPr/>
        <a:lstStyle/>
        <a:p>
          <a:endParaRPr lang="fr-FR"/>
        </a:p>
      </dgm:t>
    </dgm:pt>
    <dgm:pt modelId="{F02ACE79-8C90-43DA-9068-931C379FB45C}">
      <dgm:prSet phldrT="[Texte]"/>
      <dgm:spPr/>
      <dgm:t>
        <a:bodyPr/>
        <a:lstStyle/>
        <a:p>
          <a:r>
            <a:rPr lang="fr-FR" dirty="0" smtClean="0"/>
            <a:t>Élévation niveau de la mer :</a:t>
          </a:r>
          <a:endParaRPr lang="fr-FR" dirty="0"/>
        </a:p>
      </dgm:t>
    </dgm:pt>
    <dgm:pt modelId="{E50301C7-305C-4AB9-B4DE-B90F3181A836}" type="parTrans" cxnId="{2E83A469-AF1F-4428-9C66-FC70D9CFCBD5}">
      <dgm:prSet/>
      <dgm:spPr/>
      <dgm:t>
        <a:bodyPr/>
        <a:lstStyle/>
        <a:p>
          <a:endParaRPr lang="fr-FR"/>
        </a:p>
      </dgm:t>
    </dgm:pt>
    <dgm:pt modelId="{7C3375E6-9D9B-4F9C-905E-9BA3E2107CC5}" type="sibTrans" cxnId="{2E83A469-AF1F-4428-9C66-FC70D9CFCBD5}">
      <dgm:prSet/>
      <dgm:spPr/>
      <dgm:t>
        <a:bodyPr/>
        <a:lstStyle/>
        <a:p>
          <a:endParaRPr lang="fr-FR"/>
        </a:p>
      </dgm:t>
    </dgm:pt>
    <dgm:pt modelId="{E2D5FA6B-23A2-4A57-A827-BD3BD7080354}">
      <dgm:prSet phldrT="[Texte]"/>
      <dgm:spPr/>
      <dgm:t>
        <a:bodyPr/>
        <a:lstStyle/>
        <a:p>
          <a:r>
            <a:rPr lang="fr-FR" dirty="0" smtClean="0"/>
            <a:t>Élévation niveau du fleuve: </a:t>
          </a:r>
          <a:endParaRPr lang="fr-FR" dirty="0"/>
        </a:p>
      </dgm:t>
    </dgm:pt>
    <dgm:pt modelId="{74C2BAD0-9D7E-49D5-A10E-69B735E6A195}" type="parTrans" cxnId="{84DEAE1C-1854-464B-AC22-0D8C2559CFFA}">
      <dgm:prSet/>
      <dgm:spPr/>
      <dgm:t>
        <a:bodyPr/>
        <a:lstStyle/>
        <a:p>
          <a:endParaRPr lang="fr-FR"/>
        </a:p>
      </dgm:t>
    </dgm:pt>
    <dgm:pt modelId="{771EA109-D994-4C01-91AC-73CFD18157DB}" type="sibTrans" cxnId="{84DEAE1C-1854-464B-AC22-0D8C2559CFFA}">
      <dgm:prSet/>
      <dgm:spPr/>
      <dgm:t>
        <a:bodyPr/>
        <a:lstStyle/>
        <a:p>
          <a:endParaRPr lang="fr-FR"/>
        </a:p>
      </dgm:t>
    </dgm:pt>
    <dgm:pt modelId="{80EB58D1-F9A6-4379-A475-246485E4C13A}">
      <dgm:prSet phldrT="[Texte]"/>
      <dgm:spPr/>
      <dgm:t>
        <a:bodyPr/>
        <a:lstStyle/>
        <a:p>
          <a:r>
            <a:rPr lang="fr-FR" dirty="0" smtClean="0"/>
            <a:t>J’explique </a:t>
          </a:r>
          <a:endParaRPr lang="fr-FR" dirty="0"/>
        </a:p>
      </dgm:t>
    </dgm:pt>
    <dgm:pt modelId="{C4360BF9-BD97-4733-959B-E874B745D504}" type="parTrans" cxnId="{B6AF77C0-C2AD-42A8-BA42-D28E7C51A5AF}">
      <dgm:prSet/>
      <dgm:spPr/>
      <dgm:t>
        <a:bodyPr/>
        <a:lstStyle/>
        <a:p>
          <a:endParaRPr lang="fr-FR"/>
        </a:p>
      </dgm:t>
    </dgm:pt>
    <dgm:pt modelId="{14717D42-B6CF-4CE9-A541-42DB818FB694}" type="sibTrans" cxnId="{B6AF77C0-C2AD-42A8-BA42-D28E7C51A5AF}">
      <dgm:prSet/>
      <dgm:spPr/>
      <dgm:t>
        <a:bodyPr/>
        <a:lstStyle/>
        <a:p>
          <a:endParaRPr lang="fr-FR"/>
        </a:p>
      </dgm:t>
    </dgm:pt>
    <dgm:pt modelId="{280F6DF7-B4CE-4232-8C24-1649036DF982}">
      <dgm:prSet phldrT="[Texte]"/>
      <dgm:spPr/>
      <dgm:t>
        <a:bodyPr/>
        <a:lstStyle/>
        <a:p>
          <a:r>
            <a:rPr lang="fr-FR" dirty="0" smtClean="0"/>
            <a:t>Les moussons (définir et illustrer avec une carte) </a:t>
          </a:r>
          <a:endParaRPr lang="fr-FR" dirty="0"/>
        </a:p>
      </dgm:t>
    </dgm:pt>
    <dgm:pt modelId="{50201CCE-441A-445C-93D0-793E35F3690C}" type="parTrans" cxnId="{11156D58-23FC-4FB6-BB3C-EFFA93734FD1}">
      <dgm:prSet/>
      <dgm:spPr/>
      <dgm:t>
        <a:bodyPr/>
        <a:lstStyle/>
        <a:p>
          <a:endParaRPr lang="fr-FR"/>
        </a:p>
      </dgm:t>
    </dgm:pt>
    <dgm:pt modelId="{0EEB5DE3-4694-49CC-BBE2-5299B28DB216}" type="sibTrans" cxnId="{11156D58-23FC-4FB6-BB3C-EFFA93734FD1}">
      <dgm:prSet/>
      <dgm:spPr/>
      <dgm:t>
        <a:bodyPr/>
        <a:lstStyle/>
        <a:p>
          <a:endParaRPr lang="fr-FR"/>
        </a:p>
      </dgm:t>
    </dgm:pt>
    <dgm:pt modelId="{711D86B8-6AFF-435F-B422-4F07832F0D2C}">
      <dgm:prSet phldrT="[Texte]"/>
      <dgm:spPr/>
      <dgm:t>
        <a:bodyPr/>
        <a:lstStyle/>
        <a:p>
          <a:r>
            <a:rPr lang="fr-FR" dirty="0" smtClean="0"/>
            <a:t>Échelle locale : </a:t>
          </a:r>
          <a:endParaRPr lang="fr-FR" dirty="0"/>
        </a:p>
      </dgm:t>
    </dgm:pt>
    <dgm:pt modelId="{A12ED4A2-008F-4846-8D8C-0CBBAA709216}" type="parTrans" cxnId="{BDC72466-6B33-4763-8196-27DBA26B8E95}">
      <dgm:prSet/>
      <dgm:spPr/>
      <dgm:t>
        <a:bodyPr/>
        <a:lstStyle/>
        <a:p>
          <a:endParaRPr lang="fr-FR"/>
        </a:p>
      </dgm:t>
    </dgm:pt>
    <dgm:pt modelId="{571B4FFB-8415-4966-B3AB-25BABEA73343}" type="sibTrans" cxnId="{BDC72466-6B33-4763-8196-27DBA26B8E95}">
      <dgm:prSet/>
      <dgm:spPr/>
      <dgm:t>
        <a:bodyPr/>
        <a:lstStyle/>
        <a:p>
          <a:endParaRPr lang="fr-FR"/>
        </a:p>
      </dgm:t>
    </dgm:pt>
    <dgm:pt modelId="{E490C229-35CA-460E-9E6D-152C70EA648C}">
      <dgm:prSet/>
      <dgm:spPr/>
      <dgm:t>
        <a:bodyPr/>
        <a:lstStyle/>
        <a:p>
          <a:r>
            <a:rPr lang="fr-FR" dirty="0" smtClean="0"/>
            <a:t>Je décris les conséquences </a:t>
          </a:r>
          <a:endParaRPr lang="fr-FR" dirty="0"/>
        </a:p>
      </dgm:t>
    </dgm:pt>
    <dgm:pt modelId="{B32B13C5-C185-4265-AA68-F064A9B00EE9}" type="parTrans" cxnId="{DEF7A392-29C2-4BB9-9AA7-FCFE5F1E1ED6}">
      <dgm:prSet/>
      <dgm:spPr/>
      <dgm:t>
        <a:bodyPr/>
        <a:lstStyle/>
        <a:p>
          <a:endParaRPr lang="fr-FR"/>
        </a:p>
      </dgm:t>
    </dgm:pt>
    <dgm:pt modelId="{02D3E046-F088-4F0D-A04A-549603A0492F}" type="sibTrans" cxnId="{DEF7A392-29C2-4BB9-9AA7-FCFE5F1E1ED6}">
      <dgm:prSet/>
      <dgm:spPr/>
      <dgm:t>
        <a:bodyPr/>
        <a:lstStyle/>
        <a:p>
          <a:endParaRPr lang="fr-FR"/>
        </a:p>
      </dgm:t>
    </dgm:pt>
    <dgm:pt modelId="{6C705FC9-CCEF-4420-B25F-494F28A89986}">
      <dgm:prSet/>
      <dgm:spPr/>
      <dgm:t>
        <a:bodyPr/>
        <a:lstStyle/>
        <a:p>
          <a:r>
            <a:rPr lang="fr-FR" dirty="0" smtClean="0"/>
            <a:t>Les dispositifs de prévention du risque</a:t>
          </a:r>
          <a:endParaRPr lang="fr-FR" dirty="0"/>
        </a:p>
      </dgm:t>
    </dgm:pt>
    <dgm:pt modelId="{A9C48A2D-1ACA-476D-9505-181C1DA64164}" type="parTrans" cxnId="{3ABC881A-390B-48E2-BAA2-641AD9CBA184}">
      <dgm:prSet/>
      <dgm:spPr/>
      <dgm:t>
        <a:bodyPr/>
        <a:lstStyle/>
        <a:p>
          <a:endParaRPr lang="fr-FR"/>
        </a:p>
      </dgm:t>
    </dgm:pt>
    <dgm:pt modelId="{50686467-C44C-4417-9EAA-9C612BD09A58}" type="sibTrans" cxnId="{3ABC881A-390B-48E2-BAA2-641AD9CBA184}">
      <dgm:prSet/>
      <dgm:spPr/>
      <dgm:t>
        <a:bodyPr/>
        <a:lstStyle/>
        <a:p>
          <a:endParaRPr lang="fr-FR"/>
        </a:p>
      </dgm:t>
    </dgm:pt>
    <dgm:pt modelId="{61D15B05-A33B-4035-A933-6F1007E2A8C2}">
      <dgm:prSet/>
      <dgm:spPr/>
      <dgm:t>
        <a:bodyPr/>
        <a:lstStyle/>
        <a:p>
          <a:endParaRPr lang="fr-FR"/>
        </a:p>
      </dgm:t>
    </dgm:pt>
    <dgm:pt modelId="{0E10B734-5CD9-47C3-81A0-17FE189251F9}" type="parTrans" cxnId="{4879E416-4FBB-4A8E-B653-43DFA5A1019D}">
      <dgm:prSet/>
      <dgm:spPr/>
      <dgm:t>
        <a:bodyPr/>
        <a:lstStyle/>
        <a:p>
          <a:endParaRPr lang="fr-FR"/>
        </a:p>
      </dgm:t>
    </dgm:pt>
    <dgm:pt modelId="{1ECFA941-F98E-4FE2-BD39-417E9A88E211}" type="sibTrans" cxnId="{4879E416-4FBB-4A8E-B653-43DFA5A1019D}">
      <dgm:prSet/>
      <dgm:spPr/>
      <dgm:t>
        <a:bodyPr/>
        <a:lstStyle/>
        <a:p>
          <a:endParaRPr lang="fr-FR"/>
        </a:p>
      </dgm:t>
    </dgm:pt>
    <dgm:pt modelId="{BD1D9300-D432-4359-8BE9-FAA7FA474411}">
      <dgm:prSet/>
      <dgm:spPr/>
      <dgm:t>
        <a:bodyPr/>
        <a:lstStyle/>
        <a:p>
          <a:endParaRPr lang="fr-FR"/>
        </a:p>
      </dgm:t>
    </dgm:pt>
    <dgm:pt modelId="{E7FF630D-8E3C-475C-8C75-D89DC4362415}" type="parTrans" cxnId="{312B66C4-78E5-4798-9481-C80DC173522E}">
      <dgm:prSet/>
      <dgm:spPr/>
      <dgm:t>
        <a:bodyPr/>
        <a:lstStyle/>
        <a:p>
          <a:endParaRPr lang="fr-FR"/>
        </a:p>
      </dgm:t>
    </dgm:pt>
    <dgm:pt modelId="{51BB48E6-8ED6-4864-823D-D988E1211241}" type="sibTrans" cxnId="{312B66C4-78E5-4798-9481-C80DC173522E}">
      <dgm:prSet/>
      <dgm:spPr/>
      <dgm:t>
        <a:bodyPr/>
        <a:lstStyle/>
        <a:p>
          <a:endParaRPr lang="fr-FR"/>
        </a:p>
      </dgm:t>
    </dgm:pt>
    <dgm:pt modelId="{842BA2E9-382E-45A7-A704-A61CAFA4B9C0}" type="pres">
      <dgm:prSet presAssocID="{6B67DDBA-1C50-47D8-BBD5-DBB1C8AAD27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D724699B-C11F-4970-BF2A-8E1AA61D3779}" type="pres">
      <dgm:prSet presAssocID="{6B67DDBA-1C50-47D8-BBD5-DBB1C8AAD278}" presName="cycle" presStyleCnt="0"/>
      <dgm:spPr/>
    </dgm:pt>
    <dgm:pt modelId="{B18ABE0B-11CF-410E-8824-ADF42600365C}" type="pres">
      <dgm:prSet presAssocID="{6B67DDBA-1C50-47D8-BBD5-DBB1C8AAD278}" presName="centerShape" presStyleCnt="0"/>
      <dgm:spPr/>
    </dgm:pt>
    <dgm:pt modelId="{DA7B8134-31E6-4123-94E4-EAB9D682AEA7}" type="pres">
      <dgm:prSet presAssocID="{6B67DDBA-1C50-47D8-BBD5-DBB1C8AAD278}" presName="connSite" presStyleLbl="node1" presStyleIdx="0" presStyleCnt="6"/>
      <dgm:spPr/>
    </dgm:pt>
    <dgm:pt modelId="{29F82D22-11DB-4363-8779-4E5F9A4075CB}" type="pres">
      <dgm:prSet presAssocID="{6B67DDBA-1C50-47D8-BBD5-DBB1C8AAD278}" presName="visible" presStyleLbl="node1" presStyleIdx="0" presStyleCnt="6" custLinFactNeighborX="-4230" custLinFactNeighborY="394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fr-FR"/>
        </a:p>
      </dgm:t>
    </dgm:pt>
    <dgm:pt modelId="{A5537094-9E78-4234-B498-50EBBEC2444D}" type="pres">
      <dgm:prSet presAssocID="{0E79DE6F-13BA-4423-A6E9-8ABA295269E1}" presName="Name25" presStyleLbl="parChTrans1D1" presStyleIdx="0" presStyleCnt="5"/>
      <dgm:spPr/>
      <dgm:t>
        <a:bodyPr/>
        <a:lstStyle/>
        <a:p>
          <a:endParaRPr lang="fr-FR"/>
        </a:p>
      </dgm:t>
    </dgm:pt>
    <dgm:pt modelId="{D1EA6184-915C-4408-8FA2-B84E30B3DC35}" type="pres">
      <dgm:prSet presAssocID="{8BBE51FC-9CDF-4AF3-9151-FE5A059AB934}" presName="node" presStyleCnt="0"/>
      <dgm:spPr/>
    </dgm:pt>
    <dgm:pt modelId="{3479B1D3-D104-49DE-961B-34CDFE344718}" type="pres">
      <dgm:prSet presAssocID="{8BBE51FC-9CDF-4AF3-9151-FE5A059AB934}" presName="parentNode" presStyleLbl="node1" presStyleIdx="1" presStyleCnt="6" custLinFactX="-114787" custLinFactNeighborX="-200000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E68090-3A68-4A81-B1CA-F09BD6F57D39}" type="pres">
      <dgm:prSet presAssocID="{8BBE51FC-9CDF-4AF3-9151-FE5A059AB934}" presName="child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C7365E1-FB84-4564-8415-7EDAA4D9BA98}" type="pres">
      <dgm:prSet presAssocID="{16F4B920-580B-4F4B-B1C1-5B118F6E1F25}" presName="Name25" presStyleLbl="parChTrans1D1" presStyleIdx="1" presStyleCnt="5"/>
      <dgm:spPr/>
      <dgm:t>
        <a:bodyPr/>
        <a:lstStyle/>
        <a:p>
          <a:endParaRPr lang="fr-FR"/>
        </a:p>
      </dgm:t>
    </dgm:pt>
    <dgm:pt modelId="{BC61707B-73C3-49BD-9186-32D42AF8F286}" type="pres">
      <dgm:prSet presAssocID="{9B84EA58-5B4D-4FC8-A471-D62A12F5C155}" presName="node" presStyleCnt="0"/>
      <dgm:spPr/>
    </dgm:pt>
    <dgm:pt modelId="{653790BB-E3ED-40DD-9B12-8022A196F767}" type="pres">
      <dgm:prSet presAssocID="{9B84EA58-5B4D-4FC8-A471-D62A12F5C155}" presName="parentNode" presStyleLbl="node1" presStyleIdx="2" presStyleCnt="6" custLinFactX="-23876" custLinFactY="-5162" custLinFactNeighborX="-100000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4D8C8C1-6E0C-463E-A70F-F20BCC27E04F}" type="pres">
      <dgm:prSet presAssocID="{9B84EA58-5B4D-4FC8-A471-D62A12F5C155}" presName="child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AD5C07-012C-4449-986F-EBEFEBC85A30}" type="pres">
      <dgm:prSet presAssocID="{C4360BF9-BD97-4733-959B-E874B745D504}" presName="Name25" presStyleLbl="parChTrans1D1" presStyleIdx="2" presStyleCnt="5"/>
      <dgm:spPr/>
      <dgm:t>
        <a:bodyPr/>
        <a:lstStyle/>
        <a:p>
          <a:endParaRPr lang="fr-FR"/>
        </a:p>
      </dgm:t>
    </dgm:pt>
    <dgm:pt modelId="{922F6542-2D9A-463C-B7CE-31FEA388EB1C}" type="pres">
      <dgm:prSet presAssocID="{80EB58D1-F9A6-4379-A475-246485E4C13A}" presName="node" presStyleCnt="0"/>
      <dgm:spPr/>
    </dgm:pt>
    <dgm:pt modelId="{D0875CC2-3B54-4835-B197-72CCEBC70F9E}" type="pres">
      <dgm:prSet presAssocID="{80EB58D1-F9A6-4379-A475-246485E4C13A}" presName="parentNode" presStyleLbl="node1" presStyleIdx="3" presStyleCnt="6" custLinFactNeighborX="-60140" custLinFactNeighborY="-92189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5E0966-2B1E-4217-97F0-07202261EE7C}" type="pres">
      <dgm:prSet presAssocID="{80EB58D1-F9A6-4379-A475-246485E4C13A}" presName="child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97BA164-8EF8-49A4-8C9D-9CB38F1BB2B4}" type="pres">
      <dgm:prSet presAssocID="{A9C48A2D-1ACA-476D-9505-181C1DA64164}" presName="Name25" presStyleLbl="parChTrans1D1" presStyleIdx="3" presStyleCnt="5"/>
      <dgm:spPr/>
      <dgm:t>
        <a:bodyPr/>
        <a:lstStyle/>
        <a:p>
          <a:endParaRPr lang="fr-FR"/>
        </a:p>
      </dgm:t>
    </dgm:pt>
    <dgm:pt modelId="{9EDA094D-4B43-48D5-9D26-02FD722885DB}" type="pres">
      <dgm:prSet presAssocID="{6C705FC9-CCEF-4420-B25F-494F28A89986}" presName="node" presStyleCnt="0"/>
      <dgm:spPr/>
    </dgm:pt>
    <dgm:pt modelId="{EF7B59C0-BC56-4F35-95C0-EB9949CEDF6C}" type="pres">
      <dgm:prSet presAssocID="{6C705FC9-CCEF-4420-B25F-494F28A89986}" presName="parentNode" presStyleLbl="node1" presStyleIdx="4" presStyleCnt="6" custLinFactX="-100000" custLinFactNeighborX="-199069" custLinFactNeighborY="1528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8A356A3-4412-4E12-B498-EEA4493C3D16}" type="pres">
      <dgm:prSet presAssocID="{6C705FC9-CCEF-4420-B25F-494F28A89986}" presName="child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6736FDD-7412-48AC-9BFB-AD665F3347FA}" type="pres">
      <dgm:prSet presAssocID="{B32B13C5-C185-4265-AA68-F064A9B00EE9}" presName="Name25" presStyleLbl="parChTrans1D1" presStyleIdx="4" presStyleCnt="5"/>
      <dgm:spPr/>
      <dgm:t>
        <a:bodyPr/>
        <a:lstStyle/>
        <a:p>
          <a:endParaRPr lang="fr-FR"/>
        </a:p>
      </dgm:t>
    </dgm:pt>
    <dgm:pt modelId="{BD740B0B-86D6-4BB3-8ACF-04E92686EDEE}" type="pres">
      <dgm:prSet presAssocID="{E490C229-35CA-460E-9E6D-152C70EA648C}" presName="node" presStyleCnt="0"/>
      <dgm:spPr/>
    </dgm:pt>
    <dgm:pt modelId="{7D1824F3-D406-409D-A98B-107E53B7C29B}" type="pres">
      <dgm:prSet presAssocID="{E490C229-35CA-460E-9E6D-152C70EA648C}" presName="parentNode" presStyleLbl="node1" presStyleIdx="5" presStyleCnt="6" custLinFactX="52821" custLinFactY="-100000" custLinFactNeighborX="100000" custLinFactNeighborY="-102557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488A835-48B3-4EA8-9B62-0820534CF992}" type="pres">
      <dgm:prSet presAssocID="{E490C229-35CA-460E-9E6D-152C70EA648C}" presName="child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DEF7A392-29C2-4BB9-9AA7-FCFE5F1E1ED6}" srcId="{6B67DDBA-1C50-47D8-BBD5-DBB1C8AAD278}" destId="{E490C229-35CA-460E-9E6D-152C70EA648C}" srcOrd="4" destOrd="0" parTransId="{B32B13C5-C185-4265-AA68-F064A9B00EE9}" sibTransId="{02D3E046-F088-4F0D-A04A-549603A0492F}"/>
    <dgm:cxn modelId="{B6AF77C0-C2AD-42A8-BA42-D28E7C51A5AF}" srcId="{6B67DDBA-1C50-47D8-BBD5-DBB1C8AAD278}" destId="{80EB58D1-F9A6-4379-A475-246485E4C13A}" srcOrd="2" destOrd="0" parTransId="{C4360BF9-BD97-4733-959B-E874B745D504}" sibTransId="{14717D42-B6CF-4CE9-A541-42DB818FB694}"/>
    <dgm:cxn modelId="{6AC1E2F0-D8D7-44F7-9581-A6497D4C2481}" type="presOf" srcId="{0E79DE6F-13BA-4423-A6E9-8ABA295269E1}" destId="{A5537094-9E78-4234-B498-50EBBEC2444D}" srcOrd="0" destOrd="0" presId="urn:microsoft.com/office/officeart/2005/8/layout/radial2"/>
    <dgm:cxn modelId="{E95E5BDD-0F3F-4D40-9386-228A5E2DBA44}" srcId="{8BBE51FC-9CDF-4AF3-9151-FE5A059AB934}" destId="{9704CE16-DB6F-4174-9D3F-70B76290EFC7}" srcOrd="0" destOrd="0" parTransId="{DFBFCFAC-06E5-42BE-A130-DB4A679DFC0B}" sibTransId="{A1CEC51D-733F-43D4-A9F1-750D6626B679}"/>
    <dgm:cxn modelId="{D62A478B-49EF-41FD-9F05-041550466DAD}" srcId="{6B67DDBA-1C50-47D8-BBD5-DBB1C8AAD278}" destId="{9B84EA58-5B4D-4FC8-A471-D62A12F5C155}" srcOrd="1" destOrd="0" parTransId="{16F4B920-580B-4F4B-B1C1-5B118F6E1F25}" sibTransId="{6F3A5A6B-7F5F-47D4-B990-29BDEF9D1720}"/>
    <dgm:cxn modelId="{05E2C547-ED7F-4DCB-A765-C2A0556C1BE8}" type="presOf" srcId="{9704CE16-DB6F-4174-9D3F-70B76290EFC7}" destId="{A8E68090-3A68-4A81-B1CA-F09BD6F57D39}" srcOrd="0" destOrd="0" presId="urn:microsoft.com/office/officeart/2005/8/layout/radial2"/>
    <dgm:cxn modelId="{6B17382E-3800-461B-9574-3830D277948E}" type="presOf" srcId="{8BBE51FC-9CDF-4AF3-9151-FE5A059AB934}" destId="{3479B1D3-D104-49DE-961B-34CDFE344718}" srcOrd="0" destOrd="0" presId="urn:microsoft.com/office/officeart/2005/8/layout/radial2"/>
    <dgm:cxn modelId="{8B7FAA40-5106-450B-A3B6-4527BD2D0D12}" type="presOf" srcId="{9B84EA58-5B4D-4FC8-A471-D62A12F5C155}" destId="{653790BB-E3ED-40DD-9B12-8022A196F767}" srcOrd="0" destOrd="0" presId="urn:microsoft.com/office/officeart/2005/8/layout/radial2"/>
    <dgm:cxn modelId="{BDC72466-6B33-4763-8196-27DBA26B8E95}" srcId="{8BBE51FC-9CDF-4AF3-9151-FE5A059AB934}" destId="{711D86B8-6AFF-435F-B422-4F07832F0D2C}" srcOrd="2" destOrd="0" parTransId="{A12ED4A2-008F-4846-8D8C-0CBBAA709216}" sibTransId="{571B4FFB-8415-4966-B3AB-25BABEA73343}"/>
    <dgm:cxn modelId="{C0BA1F6B-3D78-453D-9B0F-B54554E3B6BA}" type="presOf" srcId="{C4360BF9-BD97-4733-959B-E874B745D504}" destId="{5CAD5C07-012C-4449-986F-EBEFEBC85A30}" srcOrd="0" destOrd="0" presId="urn:microsoft.com/office/officeart/2005/8/layout/radial2"/>
    <dgm:cxn modelId="{5C5F0023-75AF-4258-BDA4-A1974B2E4B43}" type="presOf" srcId="{E2D5FA6B-23A2-4A57-A827-BD3BD7080354}" destId="{34D8C8C1-6E0C-463E-A70F-F20BCC27E04F}" srcOrd="0" destOrd="1" presId="urn:microsoft.com/office/officeart/2005/8/layout/radial2"/>
    <dgm:cxn modelId="{9C4FC49F-9FF5-41F9-A6D6-96F5DB2271A0}" type="presOf" srcId="{BD1D9300-D432-4359-8BE9-FAA7FA474411}" destId="{48A356A3-4412-4E12-B498-EEA4493C3D16}" srcOrd="0" destOrd="0" presId="urn:microsoft.com/office/officeart/2005/8/layout/radial2"/>
    <dgm:cxn modelId="{399456E8-DA7E-478C-89F7-A0D3532DAFE1}" type="presOf" srcId="{6B67DDBA-1C50-47D8-BBD5-DBB1C8AAD278}" destId="{842BA2E9-382E-45A7-A704-A61CAFA4B9C0}" srcOrd="0" destOrd="0" presId="urn:microsoft.com/office/officeart/2005/8/layout/radial2"/>
    <dgm:cxn modelId="{003DBB14-159E-4BB0-BFF0-EC7A9992B6B5}" type="presOf" srcId="{E490C229-35CA-460E-9E6D-152C70EA648C}" destId="{7D1824F3-D406-409D-A98B-107E53B7C29B}" srcOrd="0" destOrd="0" presId="urn:microsoft.com/office/officeart/2005/8/layout/radial2"/>
    <dgm:cxn modelId="{DB550A2C-379D-4C83-BFE2-CB0F60912AC9}" type="presOf" srcId="{6C705FC9-CCEF-4420-B25F-494F28A89986}" destId="{EF7B59C0-BC56-4F35-95C0-EB9949CEDF6C}" srcOrd="0" destOrd="0" presId="urn:microsoft.com/office/officeart/2005/8/layout/radial2"/>
    <dgm:cxn modelId="{4559566D-ABA0-49B3-881D-F2417C1AF704}" type="presOf" srcId="{61D15B05-A33B-4035-A933-6F1007E2A8C2}" destId="{7488A835-48B3-4EA8-9B62-0820534CF992}" srcOrd="0" destOrd="0" presId="urn:microsoft.com/office/officeart/2005/8/layout/radial2"/>
    <dgm:cxn modelId="{814E16D4-5532-46B6-94DB-2560CBE04C05}" type="presOf" srcId="{A9C48A2D-1ACA-476D-9505-181C1DA64164}" destId="{197BA164-8EF8-49A4-8C9D-9CB38F1BB2B4}" srcOrd="0" destOrd="0" presId="urn:microsoft.com/office/officeart/2005/8/layout/radial2"/>
    <dgm:cxn modelId="{0B61B39A-1428-40FE-A917-9CA34CB6A2F9}" srcId="{8BBE51FC-9CDF-4AF3-9151-FE5A059AB934}" destId="{4077E75C-F430-4F16-9A1E-717D3F0D8FD7}" srcOrd="1" destOrd="0" parTransId="{47637F3C-5A7E-4251-8DAF-3BCF0F155D49}" sibTransId="{076734B5-DFA8-4B74-BFB5-D6AC7EDD8D30}"/>
    <dgm:cxn modelId="{8F57340A-4F08-40E4-BAC7-C7B3C40CD1F7}" type="presOf" srcId="{B32B13C5-C185-4265-AA68-F064A9B00EE9}" destId="{26736FDD-7412-48AC-9BFB-AD665F3347FA}" srcOrd="0" destOrd="0" presId="urn:microsoft.com/office/officeart/2005/8/layout/radial2"/>
    <dgm:cxn modelId="{3AA23742-9268-4699-B9E4-CC87F639D61A}" type="presOf" srcId="{80EB58D1-F9A6-4379-A475-246485E4C13A}" destId="{D0875CC2-3B54-4835-B197-72CCEBC70F9E}" srcOrd="0" destOrd="0" presId="urn:microsoft.com/office/officeart/2005/8/layout/radial2"/>
    <dgm:cxn modelId="{312B66C4-78E5-4798-9481-C80DC173522E}" srcId="{6C705FC9-CCEF-4420-B25F-494F28A89986}" destId="{BD1D9300-D432-4359-8BE9-FAA7FA474411}" srcOrd="0" destOrd="0" parTransId="{E7FF630D-8E3C-475C-8C75-D89DC4362415}" sibTransId="{51BB48E6-8ED6-4864-823D-D988E1211241}"/>
    <dgm:cxn modelId="{E30914F0-E630-49A8-9332-FA3EDE7C7114}" type="presOf" srcId="{F02ACE79-8C90-43DA-9068-931C379FB45C}" destId="{34D8C8C1-6E0C-463E-A70F-F20BCC27E04F}" srcOrd="0" destOrd="0" presId="urn:microsoft.com/office/officeart/2005/8/layout/radial2"/>
    <dgm:cxn modelId="{3ABC881A-390B-48E2-BAA2-641AD9CBA184}" srcId="{6B67DDBA-1C50-47D8-BBD5-DBB1C8AAD278}" destId="{6C705FC9-CCEF-4420-B25F-494F28A89986}" srcOrd="3" destOrd="0" parTransId="{A9C48A2D-1ACA-476D-9505-181C1DA64164}" sibTransId="{50686467-C44C-4417-9EAA-9C612BD09A58}"/>
    <dgm:cxn modelId="{C5F0A614-0045-4380-8E1C-C939D7EEC9E6}" srcId="{6B67DDBA-1C50-47D8-BBD5-DBB1C8AAD278}" destId="{8BBE51FC-9CDF-4AF3-9151-FE5A059AB934}" srcOrd="0" destOrd="0" parTransId="{0E79DE6F-13BA-4423-A6E9-8ABA295269E1}" sibTransId="{EBB961E8-8257-492D-8336-8C022B81FDAF}"/>
    <dgm:cxn modelId="{80B4581E-A629-4082-8DAE-3F19F82FE197}" type="presOf" srcId="{16F4B920-580B-4F4B-B1C1-5B118F6E1F25}" destId="{6C7365E1-FB84-4564-8415-7EDAA4D9BA98}" srcOrd="0" destOrd="0" presId="urn:microsoft.com/office/officeart/2005/8/layout/radial2"/>
    <dgm:cxn modelId="{6F6A6C23-A7FC-47A8-87F5-0556506E55E4}" type="presOf" srcId="{4077E75C-F430-4F16-9A1E-717D3F0D8FD7}" destId="{A8E68090-3A68-4A81-B1CA-F09BD6F57D39}" srcOrd="0" destOrd="1" presId="urn:microsoft.com/office/officeart/2005/8/layout/radial2"/>
    <dgm:cxn modelId="{4879E416-4FBB-4A8E-B653-43DFA5A1019D}" srcId="{E490C229-35CA-460E-9E6D-152C70EA648C}" destId="{61D15B05-A33B-4035-A933-6F1007E2A8C2}" srcOrd="0" destOrd="0" parTransId="{0E10B734-5CD9-47C3-81A0-17FE189251F9}" sibTransId="{1ECFA941-F98E-4FE2-BD39-417E9A88E211}"/>
    <dgm:cxn modelId="{2E83A469-AF1F-4428-9C66-FC70D9CFCBD5}" srcId="{9B84EA58-5B4D-4FC8-A471-D62A12F5C155}" destId="{F02ACE79-8C90-43DA-9068-931C379FB45C}" srcOrd="0" destOrd="0" parTransId="{E50301C7-305C-4AB9-B4DE-B90F3181A836}" sibTransId="{7C3375E6-9D9B-4F9C-905E-9BA3E2107CC5}"/>
    <dgm:cxn modelId="{84DEAE1C-1854-464B-AC22-0D8C2559CFFA}" srcId="{9B84EA58-5B4D-4FC8-A471-D62A12F5C155}" destId="{E2D5FA6B-23A2-4A57-A827-BD3BD7080354}" srcOrd="1" destOrd="0" parTransId="{74C2BAD0-9D7E-49D5-A10E-69B735E6A195}" sibTransId="{771EA109-D994-4C01-91AC-73CFD18157DB}"/>
    <dgm:cxn modelId="{11156D58-23FC-4FB6-BB3C-EFFA93734FD1}" srcId="{80EB58D1-F9A6-4379-A475-246485E4C13A}" destId="{280F6DF7-B4CE-4232-8C24-1649036DF982}" srcOrd="0" destOrd="0" parTransId="{50201CCE-441A-445C-93D0-793E35F3690C}" sibTransId="{0EEB5DE3-4694-49CC-BBE2-5299B28DB216}"/>
    <dgm:cxn modelId="{BD287026-5E33-4FCB-BB8D-5E88A71019CB}" type="presOf" srcId="{280F6DF7-B4CE-4232-8C24-1649036DF982}" destId="{B45E0966-2B1E-4217-97F0-07202261EE7C}" srcOrd="0" destOrd="0" presId="urn:microsoft.com/office/officeart/2005/8/layout/radial2"/>
    <dgm:cxn modelId="{DF7C12AC-20A3-4D14-B0C3-D46E89625757}" type="presOf" srcId="{711D86B8-6AFF-435F-B422-4F07832F0D2C}" destId="{A8E68090-3A68-4A81-B1CA-F09BD6F57D39}" srcOrd="0" destOrd="2" presId="urn:microsoft.com/office/officeart/2005/8/layout/radial2"/>
    <dgm:cxn modelId="{8532D703-BC1F-4D98-B1BE-48904439FAD4}" type="presParOf" srcId="{842BA2E9-382E-45A7-A704-A61CAFA4B9C0}" destId="{D724699B-C11F-4970-BF2A-8E1AA61D3779}" srcOrd="0" destOrd="0" presId="urn:microsoft.com/office/officeart/2005/8/layout/radial2"/>
    <dgm:cxn modelId="{7C1320ED-3B9B-4CD1-9789-E56CB63EBB2B}" type="presParOf" srcId="{D724699B-C11F-4970-BF2A-8E1AA61D3779}" destId="{B18ABE0B-11CF-410E-8824-ADF42600365C}" srcOrd="0" destOrd="0" presId="urn:microsoft.com/office/officeart/2005/8/layout/radial2"/>
    <dgm:cxn modelId="{4135EB42-A01D-4043-BF8F-FDA95C997BA8}" type="presParOf" srcId="{B18ABE0B-11CF-410E-8824-ADF42600365C}" destId="{DA7B8134-31E6-4123-94E4-EAB9D682AEA7}" srcOrd="0" destOrd="0" presId="urn:microsoft.com/office/officeart/2005/8/layout/radial2"/>
    <dgm:cxn modelId="{A80D65C7-DA19-46CF-8B3C-1D24B25208A6}" type="presParOf" srcId="{B18ABE0B-11CF-410E-8824-ADF42600365C}" destId="{29F82D22-11DB-4363-8779-4E5F9A4075CB}" srcOrd="1" destOrd="0" presId="urn:microsoft.com/office/officeart/2005/8/layout/radial2"/>
    <dgm:cxn modelId="{3B56559E-1D20-4A7E-ACDD-C130CC09ECA0}" type="presParOf" srcId="{D724699B-C11F-4970-BF2A-8E1AA61D3779}" destId="{A5537094-9E78-4234-B498-50EBBEC2444D}" srcOrd="1" destOrd="0" presId="urn:microsoft.com/office/officeart/2005/8/layout/radial2"/>
    <dgm:cxn modelId="{E80CE5DE-79F3-4AA3-95B8-B14BCC879983}" type="presParOf" srcId="{D724699B-C11F-4970-BF2A-8E1AA61D3779}" destId="{D1EA6184-915C-4408-8FA2-B84E30B3DC35}" srcOrd="2" destOrd="0" presId="urn:microsoft.com/office/officeart/2005/8/layout/radial2"/>
    <dgm:cxn modelId="{C4DCE555-2999-4B64-91D7-9D345421D7FB}" type="presParOf" srcId="{D1EA6184-915C-4408-8FA2-B84E30B3DC35}" destId="{3479B1D3-D104-49DE-961B-34CDFE344718}" srcOrd="0" destOrd="0" presId="urn:microsoft.com/office/officeart/2005/8/layout/radial2"/>
    <dgm:cxn modelId="{996746E7-99CE-4AC6-9016-AA4CEEECC451}" type="presParOf" srcId="{D1EA6184-915C-4408-8FA2-B84E30B3DC35}" destId="{A8E68090-3A68-4A81-B1CA-F09BD6F57D39}" srcOrd="1" destOrd="0" presId="urn:microsoft.com/office/officeart/2005/8/layout/radial2"/>
    <dgm:cxn modelId="{91C2128D-237D-42F5-A7F4-DFD796BFFEFB}" type="presParOf" srcId="{D724699B-C11F-4970-BF2A-8E1AA61D3779}" destId="{6C7365E1-FB84-4564-8415-7EDAA4D9BA98}" srcOrd="3" destOrd="0" presId="urn:microsoft.com/office/officeart/2005/8/layout/radial2"/>
    <dgm:cxn modelId="{FA17DE05-B70F-4D79-9C6F-7492F5D5FBD3}" type="presParOf" srcId="{D724699B-C11F-4970-BF2A-8E1AA61D3779}" destId="{BC61707B-73C3-49BD-9186-32D42AF8F286}" srcOrd="4" destOrd="0" presId="urn:microsoft.com/office/officeart/2005/8/layout/radial2"/>
    <dgm:cxn modelId="{C1ADA5A3-4F9B-4442-B987-217510D14D14}" type="presParOf" srcId="{BC61707B-73C3-49BD-9186-32D42AF8F286}" destId="{653790BB-E3ED-40DD-9B12-8022A196F767}" srcOrd="0" destOrd="0" presId="urn:microsoft.com/office/officeart/2005/8/layout/radial2"/>
    <dgm:cxn modelId="{BD557FA3-C40D-4CA2-A00A-5E6213EC1260}" type="presParOf" srcId="{BC61707B-73C3-49BD-9186-32D42AF8F286}" destId="{34D8C8C1-6E0C-463E-A70F-F20BCC27E04F}" srcOrd="1" destOrd="0" presId="urn:microsoft.com/office/officeart/2005/8/layout/radial2"/>
    <dgm:cxn modelId="{2208009F-E6D3-40D1-8169-B16C8D4852E4}" type="presParOf" srcId="{D724699B-C11F-4970-BF2A-8E1AA61D3779}" destId="{5CAD5C07-012C-4449-986F-EBEFEBC85A30}" srcOrd="5" destOrd="0" presId="urn:microsoft.com/office/officeart/2005/8/layout/radial2"/>
    <dgm:cxn modelId="{64082DE6-49CE-415E-A721-86CDA9E32B23}" type="presParOf" srcId="{D724699B-C11F-4970-BF2A-8E1AA61D3779}" destId="{922F6542-2D9A-463C-B7CE-31FEA388EB1C}" srcOrd="6" destOrd="0" presId="urn:microsoft.com/office/officeart/2005/8/layout/radial2"/>
    <dgm:cxn modelId="{2658FE1C-2592-42E5-A2B5-59079A4A9A80}" type="presParOf" srcId="{922F6542-2D9A-463C-B7CE-31FEA388EB1C}" destId="{D0875CC2-3B54-4835-B197-72CCEBC70F9E}" srcOrd="0" destOrd="0" presId="urn:microsoft.com/office/officeart/2005/8/layout/radial2"/>
    <dgm:cxn modelId="{E05AB3DA-BE53-4973-84D8-65F7B1E1EA2B}" type="presParOf" srcId="{922F6542-2D9A-463C-B7CE-31FEA388EB1C}" destId="{B45E0966-2B1E-4217-97F0-07202261EE7C}" srcOrd="1" destOrd="0" presId="urn:microsoft.com/office/officeart/2005/8/layout/radial2"/>
    <dgm:cxn modelId="{86A0AB51-5DC0-4D17-A45C-8A9A0350F9CB}" type="presParOf" srcId="{D724699B-C11F-4970-BF2A-8E1AA61D3779}" destId="{197BA164-8EF8-49A4-8C9D-9CB38F1BB2B4}" srcOrd="7" destOrd="0" presId="urn:microsoft.com/office/officeart/2005/8/layout/radial2"/>
    <dgm:cxn modelId="{856ED938-2586-4421-A529-6208DFA3C8B7}" type="presParOf" srcId="{D724699B-C11F-4970-BF2A-8E1AA61D3779}" destId="{9EDA094D-4B43-48D5-9D26-02FD722885DB}" srcOrd="8" destOrd="0" presId="urn:microsoft.com/office/officeart/2005/8/layout/radial2"/>
    <dgm:cxn modelId="{DB0EE6A5-372C-41F4-B24A-344CC73EC2FD}" type="presParOf" srcId="{9EDA094D-4B43-48D5-9D26-02FD722885DB}" destId="{EF7B59C0-BC56-4F35-95C0-EB9949CEDF6C}" srcOrd="0" destOrd="0" presId="urn:microsoft.com/office/officeart/2005/8/layout/radial2"/>
    <dgm:cxn modelId="{0B2E7F92-BE50-4E9A-BE29-271D97118D64}" type="presParOf" srcId="{9EDA094D-4B43-48D5-9D26-02FD722885DB}" destId="{48A356A3-4412-4E12-B498-EEA4493C3D16}" srcOrd="1" destOrd="0" presId="urn:microsoft.com/office/officeart/2005/8/layout/radial2"/>
    <dgm:cxn modelId="{932293EF-83BF-4313-9D5F-0D47FE5E6408}" type="presParOf" srcId="{D724699B-C11F-4970-BF2A-8E1AA61D3779}" destId="{26736FDD-7412-48AC-9BFB-AD665F3347FA}" srcOrd="9" destOrd="0" presId="urn:microsoft.com/office/officeart/2005/8/layout/radial2"/>
    <dgm:cxn modelId="{04ED5854-7212-499C-A128-EA51C348077D}" type="presParOf" srcId="{D724699B-C11F-4970-BF2A-8E1AA61D3779}" destId="{BD740B0B-86D6-4BB3-8ACF-04E92686EDEE}" srcOrd="10" destOrd="0" presId="urn:microsoft.com/office/officeart/2005/8/layout/radial2"/>
    <dgm:cxn modelId="{76A2284C-CC7E-4712-A265-439BB481F42E}" type="presParOf" srcId="{BD740B0B-86D6-4BB3-8ACF-04E92686EDEE}" destId="{7D1824F3-D406-409D-A98B-107E53B7C29B}" srcOrd="0" destOrd="0" presId="urn:microsoft.com/office/officeart/2005/8/layout/radial2"/>
    <dgm:cxn modelId="{1DB446CF-7611-4974-A636-E83609CF42EB}" type="presParOf" srcId="{BD740B0B-86D6-4BB3-8ACF-04E92686EDEE}" destId="{7488A835-48B3-4EA8-9B62-0820534CF992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E9BE48-D949-4170-8CD1-87251BC4BAF9}" type="doc">
      <dgm:prSet loTypeId="urn:microsoft.com/office/officeart/2005/8/layout/hList1" loCatId="list" qsTypeId="urn:microsoft.com/office/officeart/2005/8/quickstyle/3d5" qsCatId="3D" csTypeId="urn:microsoft.com/office/officeart/2005/8/colors/colorful1#1" csCatId="colorful" phldr="1"/>
      <dgm:spPr/>
      <dgm:t>
        <a:bodyPr/>
        <a:lstStyle/>
        <a:p>
          <a:endParaRPr lang="fr-FR"/>
        </a:p>
      </dgm:t>
    </dgm:pt>
    <dgm:pt modelId="{B4628433-9316-4E1A-97C4-8C86D673B83B}">
      <dgm:prSet phldrT="[Texte]"/>
      <dgm:spPr/>
      <dgm:t>
        <a:bodyPr/>
        <a:lstStyle/>
        <a:p>
          <a:r>
            <a:rPr lang="fr-FR" dirty="0" smtClean="0"/>
            <a:t>Faire des recherches </a:t>
          </a:r>
          <a:endParaRPr lang="fr-FR" dirty="0"/>
        </a:p>
      </dgm:t>
    </dgm:pt>
    <dgm:pt modelId="{8E9ECC90-A3BC-4D2F-B5FB-CE03867840EA}" type="parTrans" cxnId="{79EC48E5-8922-4631-8945-542723B7E4BC}">
      <dgm:prSet/>
      <dgm:spPr/>
      <dgm:t>
        <a:bodyPr/>
        <a:lstStyle/>
        <a:p>
          <a:endParaRPr lang="fr-FR"/>
        </a:p>
      </dgm:t>
    </dgm:pt>
    <dgm:pt modelId="{26A8E69B-16E9-4DF0-9698-495F6F412628}" type="sibTrans" cxnId="{79EC48E5-8922-4631-8945-542723B7E4BC}">
      <dgm:prSet/>
      <dgm:spPr/>
      <dgm:t>
        <a:bodyPr/>
        <a:lstStyle/>
        <a:p>
          <a:endParaRPr lang="fr-FR"/>
        </a:p>
      </dgm:t>
    </dgm:pt>
    <dgm:pt modelId="{0B12CFE3-6E99-4CCE-BB20-A820A69A94AC}">
      <dgm:prSet phldrT="[Texte]"/>
      <dgm:spPr/>
      <dgm:t>
        <a:bodyPr/>
        <a:lstStyle/>
        <a:p>
          <a:r>
            <a:rPr lang="fr-FR" dirty="0" smtClean="0"/>
            <a:t>G1 : </a:t>
          </a:r>
          <a:r>
            <a:rPr lang="fr-FR" dirty="0" err="1" smtClean="0"/>
            <a:t>weblist</a:t>
          </a:r>
          <a:r>
            <a:rPr lang="fr-FR" dirty="0" smtClean="0"/>
            <a:t> simple </a:t>
          </a:r>
          <a:br>
            <a:rPr lang="fr-FR" dirty="0" smtClean="0"/>
          </a:br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/>
          </a:r>
          <a:br>
            <a:rPr lang="fr-FR" dirty="0" smtClean="0"/>
          </a:br>
          <a:endParaRPr lang="fr-FR" dirty="0"/>
        </a:p>
      </dgm:t>
    </dgm:pt>
    <dgm:pt modelId="{32BD397B-BA9D-46DA-BAAC-D213CAC1EFB2}" type="parTrans" cxnId="{E2D342BA-9AAA-4B0B-8AF5-7318C4D7FB7C}">
      <dgm:prSet/>
      <dgm:spPr/>
      <dgm:t>
        <a:bodyPr/>
        <a:lstStyle/>
        <a:p>
          <a:endParaRPr lang="fr-FR"/>
        </a:p>
      </dgm:t>
    </dgm:pt>
    <dgm:pt modelId="{49490D7F-B7A8-4E8A-8060-104EA059FD05}" type="sibTrans" cxnId="{E2D342BA-9AAA-4B0B-8AF5-7318C4D7FB7C}">
      <dgm:prSet/>
      <dgm:spPr/>
      <dgm:t>
        <a:bodyPr/>
        <a:lstStyle/>
        <a:p>
          <a:endParaRPr lang="fr-FR"/>
        </a:p>
      </dgm:t>
    </dgm:pt>
    <dgm:pt modelId="{93DB985F-681C-4AC3-AD6B-C98222752BA8}">
      <dgm:prSet phldrT="[Texte]"/>
      <dgm:spPr/>
      <dgm:t>
        <a:bodyPr/>
        <a:lstStyle/>
        <a:p>
          <a:r>
            <a:rPr lang="fr-FR" dirty="0" smtClean="0"/>
            <a:t>G3: </a:t>
          </a:r>
          <a:r>
            <a:rPr lang="fr-FR" dirty="0" err="1" smtClean="0"/>
            <a:t>weblist</a:t>
          </a:r>
          <a:r>
            <a:rPr lang="fr-FR" dirty="0" smtClean="0"/>
            <a:t> thématisée </a:t>
          </a:r>
          <a:endParaRPr lang="fr-FR" dirty="0"/>
        </a:p>
      </dgm:t>
    </dgm:pt>
    <dgm:pt modelId="{B83E266B-6560-4AB9-A6A8-44BC7DE24870}" type="parTrans" cxnId="{2CAD6704-9AEC-4CA2-AF59-9BFC4E16FDA8}">
      <dgm:prSet/>
      <dgm:spPr/>
      <dgm:t>
        <a:bodyPr/>
        <a:lstStyle/>
        <a:p>
          <a:endParaRPr lang="fr-FR"/>
        </a:p>
      </dgm:t>
    </dgm:pt>
    <dgm:pt modelId="{3BAC6908-8937-4F1B-A11D-C7EA13DDE752}" type="sibTrans" cxnId="{2CAD6704-9AEC-4CA2-AF59-9BFC4E16FDA8}">
      <dgm:prSet/>
      <dgm:spPr/>
      <dgm:t>
        <a:bodyPr/>
        <a:lstStyle/>
        <a:p>
          <a:endParaRPr lang="fr-FR"/>
        </a:p>
      </dgm:t>
    </dgm:pt>
    <dgm:pt modelId="{58A6A5DA-6594-46F1-8857-489B504D6FEF}">
      <dgm:prSet phldrT="[Texte]"/>
      <dgm:spPr/>
      <dgm:t>
        <a:bodyPr/>
        <a:lstStyle/>
        <a:p>
          <a:r>
            <a:rPr lang="fr-FR" dirty="0" smtClean="0"/>
            <a:t>Réinvestir des notions </a:t>
          </a:r>
          <a:endParaRPr lang="fr-FR" dirty="0"/>
        </a:p>
      </dgm:t>
    </dgm:pt>
    <dgm:pt modelId="{10D080F8-75A4-41C2-AF72-05CBCA5A6A17}" type="parTrans" cxnId="{6367FB90-9172-4BE4-A396-46D1793588F9}">
      <dgm:prSet/>
      <dgm:spPr/>
      <dgm:t>
        <a:bodyPr/>
        <a:lstStyle/>
        <a:p>
          <a:endParaRPr lang="fr-FR"/>
        </a:p>
      </dgm:t>
    </dgm:pt>
    <dgm:pt modelId="{49FEF37D-6C9A-491C-9FBF-2D3B8E5CD642}" type="sibTrans" cxnId="{6367FB90-9172-4BE4-A396-46D1793588F9}">
      <dgm:prSet/>
      <dgm:spPr/>
      <dgm:t>
        <a:bodyPr/>
        <a:lstStyle/>
        <a:p>
          <a:endParaRPr lang="fr-FR"/>
        </a:p>
      </dgm:t>
    </dgm:pt>
    <dgm:pt modelId="{7B3B5ECC-79BE-4B58-8395-E8B285B792E6}">
      <dgm:prSet phldrT="[Texte]"/>
      <dgm:spPr/>
      <dgm:t>
        <a:bodyPr/>
        <a:lstStyle/>
        <a:p>
          <a:r>
            <a:rPr lang="fr-FR" dirty="0" smtClean="0"/>
            <a:t>G1: simple rappel de la démarche intégrant les notions </a:t>
          </a:r>
          <a:br>
            <a:rPr lang="fr-FR" dirty="0" smtClean="0"/>
          </a:br>
          <a:endParaRPr lang="fr-FR" dirty="0"/>
        </a:p>
      </dgm:t>
    </dgm:pt>
    <dgm:pt modelId="{FB3D8983-9ED7-4DBB-A5CB-0C33F7253425}" type="parTrans" cxnId="{07D3B890-91C8-4DF2-AF60-CFBA07F7342A}">
      <dgm:prSet/>
      <dgm:spPr/>
      <dgm:t>
        <a:bodyPr/>
        <a:lstStyle/>
        <a:p>
          <a:endParaRPr lang="fr-FR"/>
        </a:p>
      </dgm:t>
    </dgm:pt>
    <dgm:pt modelId="{0F1FCA78-2D73-407A-BA1E-4D00023A2AF1}" type="sibTrans" cxnId="{07D3B890-91C8-4DF2-AF60-CFBA07F7342A}">
      <dgm:prSet/>
      <dgm:spPr/>
      <dgm:t>
        <a:bodyPr/>
        <a:lstStyle/>
        <a:p>
          <a:endParaRPr lang="fr-FR"/>
        </a:p>
      </dgm:t>
    </dgm:pt>
    <dgm:pt modelId="{89521290-B7D1-4E4B-91BA-C80ED4DD78F4}">
      <dgm:prSet phldrT="[Texte]"/>
      <dgm:spPr/>
      <dgm:t>
        <a:bodyPr/>
        <a:lstStyle/>
        <a:p>
          <a:r>
            <a:rPr lang="fr-FR" dirty="0" smtClean="0"/>
            <a:t>Rechercher et illustrer </a:t>
          </a:r>
          <a:endParaRPr lang="fr-FR" dirty="0"/>
        </a:p>
      </dgm:t>
    </dgm:pt>
    <dgm:pt modelId="{95B4AED9-0513-4F8A-9F7A-6CB2EB9AA4B7}" type="parTrans" cxnId="{B096D70F-540B-4F39-A9B2-C042B336D107}">
      <dgm:prSet/>
      <dgm:spPr/>
      <dgm:t>
        <a:bodyPr/>
        <a:lstStyle/>
        <a:p>
          <a:endParaRPr lang="fr-FR"/>
        </a:p>
      </dgm:t>
    </dgm:pt>
    <dgm:pt modelId="{5953C299-45CF-485C-B8AB-D641B4103F7F}" type="sibTrans" cxnId="{B096D70F-540B-4F39-A9B2-C042B336D107}">
      <dgm:prSet/>
      <dgm:spPr/>
      <dgm:t>
        <a:bodyPr/>
        <a:lstStyle/>
        <a:p>
          <a:endParaRPr lang="fr-FR"/>
        </a:p>
      </dgm:t>
    </dgm:pt>
    <dgm:pt modelId="{68B15E55-24A1-42E6-A1BB-E52B62948C98}">
      <dgm:prSet phldrT="[Texte]"/>
      <dgm:spPr/>
      <dgm:t>
        <a:bodyPr/>
        <a:lstStyle/>
        <a:p>
          <a:r>
            <a:rPr lang="fr-FR" dirty="0" smtClean="0"/>
            <a:t>G1 : récit totalement autonome en réutilisant la fiche-méthode </a:t>
          </a:r>
          <a:br>
            <a:rPr lang="fr-FR" dirty="0" smtClean="0"/>
          </a:br>
          <a:endParaRPr lang="fr-FR" dirty="0"/>
        </a:p>
      </dgm:t>
    </dgm:pt>
    <dgm:pt modelId="{408EF10F-2D85-4D87-AA39-199B226B62E5}" type="parTrans" cxnId="{3E52B8DF-A4DB-40DB-9C79-E13BB55348C4}">
      <dgm:prSet/>
      <dgm:spPr/>
      <dgm:t>
        <a:bodyPr/>
        <a:lstStyle/>
        <a:p>
          <a:endParaRPr lang="fr-FR"/>
        </a:p>
      </dgm:t>
    </dgm:pt>
    <dgm:pt modelId="{747B1319-2E19-4056-82B7-89643DC9B305}" type="sibTrans" cxnId="{3E52B8DF-A4DB-40DB-9C79-E13BB55348C4}">
      <dgm:prSet/>
      <dgm:spPr/>
      <dgm:t>
        <a:bodyPr/>
        <a:lstStyle/>
        <a:p>
          <a:endParaRPr lang="fr-FR"/>
        </a:p>
      </dgm:t>
    </dgm:pt>
    <dgm:pt modelId="{6ACF6926-08A7-4663-998F-0F091A5BC6B7}">
      <dgm:prSet phldrT="[Texte]"/>
      <dgm:spPr/>
      <dgm:t>
        <a:bodyPr/>
        <a:lstStyle/>
        <a:p>
          <a:endParaRPr lang="fr-FR" dirty="0"/>
        </a:p>
      </dgm:t>
    </dgm:pt>
    <dgm:pt modelId="{89FC1C17-4FD5-4F57-A11C-097103C22B61}" type="parTrans" cxnId="{C5164321-71CC-4B1E-9981-DE77DE1DCC9D}">
      <dgm:prSet/>
      <dgm:spPr/>
      <dgm:t>
        <a:bodyPr/>
        <a:lstStyle/>
        <a:p>
          <a:endParaRPr lang="fr-FR"/>
        </a:p>
      </dgm:t>
    </dgm:pt>
    <dgm:pt modelId="{9F2A0B63-DD45-4B9C-82EA-31007FB58792}" type="sibTrans" cxnId="{C5164321-71CC-4B1E-9981-DE77DE1DCC9D}">
      <dgm:prSet/>
      <dgm:spPr/>
      <dgm:t>
        <a:bodyPr/>
        <a:lstStyle/>
        <a:p>
          <a:endParaRPr lang="fr-FR"/>
        </a:p>
      </dgm:t>
    </dgm:pt>
    <dgm:pt modelId="{3454861C-D7D4-472D-8F9F-BEEEC097BA12}">
      <dgm:prSet phldrT="[Texte]"/>
      <dgm:spPr/>
      <dgm:t>
        <a:bodyPr/>
        <a:lstStyle/>
        <a:p>
          <a:r>
            <a:rPr lang="fr-FR" dirty="0" smtClean="0"/>
            <a:t>Récit géographique </a:t>
          </a:r>
          <a:endParaRPr lang="fr-FR" dirty="0"/>
        </a:p>
      </dgm:t>
    </dgm:pt>
    <dgm:pt modelId="{5F120A96-8A25-44E6-972B-12CE2726A16E}" type="parTrans" cxnId="{5C6F36A8-8759-47F4-8CAA-B4051AEC96CE}">
      <dgm:prSet/>
      <dgm:spPr/>
      <dgm:t>
        <a:bodyPr/>
        <a:lstStyle/>
        <a:p>
          <a:endParaRPr lang="fr-FR"/>
        </a:p>
      </dgm:t>
    </dgm:pt>
    <dgm:pt modelId="{1B45762D-8D6A-4AFD-A212-2B52510EFAF3}" type="sibTrans" cxnId="{5C6F36A8-8759-47F4-8CAA-B4051AEC96CE}">
      <dgm:prSet/>
      <dgm:spPr/>
      <dgm:t>
        <a:bodyPr/>
        <a:lstStyle/>
        <a:p>
          <a:endParaRPr lang="fr-FR"/>
        </a:p>
      </dgm:t>
    </dgm:pt>
    <dgm:pt modelId="{115260B8-FB44-4440-AC58-52548275B5BE}">
      <dgm:prSet phldrT="[Texte]"/>
      <dgm:spPr/>
      <dgm:t>
        <a:bodyPr/>
        <a:lstStyle/>
        <a:p>
          <a:r>
            <a:rPr lang="fr-FR" dirty="0" smtClean="0"/>
            <a:t>G1 : recherche autonome, quelques illustrations dans la </a:t>
          </a:r>
          <a:r>
            <a:rPr lang="fr-FR" dirty="0" err="1" smtClean="0"/>
            <a:t>weblist</a:t>
          </a:r>
          <a:r>
            <a:rPr lang="fr-FR" dirty="0" smtClean="0"/>
            <a:t/>
          </a:r>
          <a:br>
            <a:rPr lang="fr-FR" dirty="0" smtClean="0"/>
          </a:br>
          <a:endParaRPr lang="fr-FR" dirty="0"/>
        </a:p>
      </dgm:t>
    </dgm:pt>
    <dgm:pt modelId="{37A25541-2402-4843-8E66-4460EE77391C}" type="parTrans" cxnId="{C48A0576-F651-437A-ADD2-16D08F29307F}">
      <dgm:prSet/>
      <dgm:spPr/>
      <dgm:t>
        <a:bodyPr/>
        <a:lstStyle/>
        <a:p>
          <a:endParaRPr lang="fr-FR"/>
        </a:p>
      </dgm:t>
    </dgm:pt>
    <dgm:pt modelId="{26E9AD93-7158-4DE3-A6BB-4245BA81C521}" type="sibTrans" cxnId="{C48A0576-F651-437A-ADD2-16D08F29307F}">
      <dgm:prSet/>
      <dgm:spPr/>
      <dgm:t>
        <a:bodyPr/>
        <a:lstStyle/>
        <a:p>
          <a:endParaRPr lang="fr-FR"/>
        </a:p>
      </dgm:t>
    </dgm:pt>
    <dgm:pt modelId="{A24C08D8-0BD8-4ECC-99F6-8983E1F14A18}">
      <dgm:prSet phldrT="[Texte]"/>
      <dgm:spPr/>
      <dgm:t>
        <a:bodyPr/>
        <a:lstStyle/>
        <a:p>
          <a:r>
            <a:rPr lang="fr-FR" dirty="0" smtClean="0"/>
            <a:t>G2 : </a:t>
          </a:r>
          <a:r>
            <a:rPr lang="fr-FR" dirty="0" err="1" smtClean="0"/>
            <a:t>weblist</a:t>
          </a:r>
          <a:r>
            <a:rPr lang="fr-FR" dirty="0" smtClean="0"/>
            <a:t> thématisée</a:t>
          </a:r>
          <a:br>
            <a:rPr lang="fr-FR" dirty="0" smtClean="0"/>
          </a:br>
          <a:r>
            <a:rPr lang="fr-FR" dirty="0" smtClean="0"/>
            <a:t> </a:t>
          </a:r>
          <a:br>
            <a:rPr lang="fr-FR" dirty="0" smtClean="0"/>
          </a:br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/>
          </a:r>
          <a:br>
            <a:rPr lang="fr-FR" dirty="0" smtClean="0"/>
          </a:br>
          <a:endParaRPr lang="fr-FR" dirty="0"/>
        </a:p>
      </dgm:t>
    </dgm:pt>
    <dgm:pt modelId="{A68FF666-2FF9-432B-ADF8-E6C0CFF09CE8}" type="parTrans" cxnId="{30855504-0FF3-483F-B0BB-BA89BD047C27}">
      <dgm:prSet/>
      <dgm:spPr/>
      <dgm:t>
        <a:bodyPr/>
        <a:lstStyle/>
        <a:p>
          <a:endParaRPr lang="fr-FR"/>
        </a:p>
      </dgm:t>
    </dgm:pt>
    <dgm:pt modelId="{11995185-8FE8-4CBC-B498-A3CAF10D12C2}" type="sibTrans" cxnId="{30855504-0FF3-483F-B0BB-BA89BD047C27}">
      <dgm:prSet/>
      <dgm:spPr/>
      <dgm:t>
        <a:bodyPr/>
        <a:lstStyle/>
        <a:p>
          <a:endParaRPr lang="fr-FR"/>
        </a:p>
      </dgm:t>
    </dgm:pt>
    <dgm:pt modelId="{DB4DCB88-7649-447E-904D-44AC5CD99699}">
      <dgm:prSet phldrT="[Texte]"/>
      <dgm:spPr/>
      <dgm:t>
        <a:bodyPr/>
        <a:lstStyle/>
        <a:p>
          <a:r>
            <a:rPr lang="fr-FR" dirty="0" smtClean="0"/>
            <a:t>G2 : les notions sont intégrées aux questions </a:t>
          </a:r>
          <a:br>
            <a:rPr lang="fr-FR" dirty="0" smtClean="0"/>
          </a:br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/>
          </a:r>
          <a:br>
            <a:rPr lang="fr-FR" dirty="0" smtClean="0"/>
          </a:br>
          <a:endParaRPr lang="fr-FR" dirty="0"/>
        </a:p>
      </dgm:t>
    </dgm:pt>
    <dgm:pt modelId="{A97B5DF1-3BEA-4BFA-B98F-F768A04CFC9E}" type="parTrans" cxnId="{9A95C25F-8149-44C0-A50C-309D856607D7}">
      <dgm:prSet/>
      <dgm:spPr/>
      <dgm:t>
        <a:bodyPr/>
        <a:lstStyle/>
        <a:p>
          <a:endParaRPr lang="fr-FR"/>
        </a:p>
      </dgm:t>
    </dgm:pt>
    <dgm:pt modelId="{6CE1FB93-D22E-4F98-978F-EA842D62B035}" type="sibTrans" cxnId="{9A95C25F-8149-44C0-A50C-309D856607D7}">
      <dgm:prSet/>
      <dgm:spPr/>
      <dgm:t>
        <a:bodyPr/>
        <a:lstStyle/>
        <a:p>
          <a:endParaRPr lang="fr-FR"/>
        </a:p>
      </dgm:t>
    </dgm:pt>
    <dgm:pt modelId="{BF32B983-28DB-4EA9-8C23-BB7D8BC7CFA8}">
      <dgm:prSet phldrT="[Texte]"/>
      <dgm:spPr/>
      <dgm:t>
        <a:bodyPr/>
        <a:lstStyle/>
        <a:p>
          <a:r>
            <a:rPr lang="fr-FR" dirty="0" smtClean="0"/>
            <a:t>G3 : notions intégrées aux </a:t>
          </a:r>
          <a:r>
            <a:rPr lang="fr-FR" dirty="0" smtClean="0"/>
            <a:t>questions et organisées dans la carte mentale</a:t>
          </a:r>
          <a:endParaRPr lang="fr-FR" dirty="0"/>
        </a:p>
      </dgm:t>
    </dgm:pt>
    <dgm:pt modelId="{FADF9D31-C63C-47EC-ABD0-3AF83D8D11E1}" type="parTrans" cxnId="{8D16FBFB-59F1-475E-8E8F-09B902811D43}">
      <dgm:prSet/>
      <dgm:spPr/>
      <dgm:t>
        <a:bodyPr/>
        <a:lstStyle/>
        <a:p>
          <a:endParaRPr lang="fr-FR"/>
        </a:p>
      </dgm:t>
    </dgm:pt>
    <dgm:pt modelId="{DEA41061-4290-46CA-A52E-082AD8EB8C24}" type="sibTrans" cxnId="{8D16FBFB-59F1-475E-8E8F-09B902811D43}">
      <dgm:prSet/>
      <dgm:spPr/>
      <dgm:t>
        <a:bodyPr/>
        <a:lstStyle/>
        <a:p>
          <a:endParaRPr lang="fr-FR"/>
        </a:p>
      </dgm:t>
    </dgm:pt>
    <dgm:pt modelId="{1165D669-C574-4F20-975D-C146656F6847}">
      <dgm:prSet phldrT="[Texte]"/>
      <dgm:spPr/>
      <dgm:t>
        <a:bodyPr/>
        <a:lstStyle/>
        <a:p>
          <a:r>
            <a:rPr lang="fr-FR" dirty="0" smtClean="0"/>
            <a:t>G2 : thèmes des recherches et illustrations : </a:t>
          </a:r>
          <a:r>
            <a:rPr lang="fr-FR" dirty="0" err="1" smtClean="0"/>
            <a:t>weblist</a:t>
          </a:r>
          <a:r>
            <a:rPr lang="fr-FR" dirty="0" smtClean="0"/>
            <a:t> plus explicite</a:t>
          </a:r>
          <a:endParaRPr lang="fr-FR" dirty="0"/>
        </a:p>
      </dgm:t>
    </dgm:pt>
    <dgm:pt modelId="{0B6CEAD3-F6A6-426C-9FAA-9A0C93A200C5}" type="parTrans" cxnId="{9A22949B-BC84-46AA-958B-3BB24C83A0A3}">
      <dgm:prSet/>
      <dgm:spPr/>
      <dgm:t>
        <a:bodyPr/>
        <a:lstStyle/>
        <a:p>
          <a:endParaRPr lang="fr-FR"/>
        </a:p>
      </dgm:t>
    </dgm:pt>
    <dgm:pt modelId="{79B73F0C-8DCC-400C-9D9B-E9EEACBAEC6D}" type="sibTrans" cxnId="{9A22949B-BC84-46AA-958B-3BB24C83A0A3}">
      <dgm:prSet/>
      <dgm:spPr/>
      <dgm:t>
        <a:bodyPr/>
        <a:lstStyle/>
        <a:p>
          <a:endParaRPr lang="fr-FR"/>
        </a:p>
      </dgm:t>
    </dgm:pt>
    <dgm:pt modelId="{9FF7E7C8-54FE-428C-B4CA-F0C987D38CFA}">
      <dgm:prSet phldrT="[Texte]"/>
      <dgm:spPr/>
      <dgm:t>
        <a:bodyPr/>
        <a:lstStyle/>
        <a:p>
          <a:r>
            <a:rPr lang="fr-FR" dirty="0" smtClean="0"/>
            <a:t>G3 : idem </a:t>
          </a:r>
          <a:endParaRPr lang="fr-FR" dirty="0"/>
        </a:p>
      </dgm:t>
    </dgm:pt>
    <dgm:pt modelId="{CD284815-9688-44E3-968F-42D9B94C3F1A}" type="parTrans" cxnId="{6EB4041E-F1D7-4A3E-8E56-3AE13686366A}">
      <dgm:prSet/>
      <dgm:spPr/>
      <dgm:t>
        <a:bodyPr/>
        <a:lstStyle/>
        <a:p>
          <a:endParaRPr lang="fr-FR"/>
        </a:p>
      </dgm:t>
    </dgm:pt>
    <dgm:pt modelId="{C4D75375-B50E-4D26-AD0C-CC50EC5D3134}" type="sibTrans" cxnId="{6EB4041E-F1D7-4A3E-8E56-3AE13686366A}">
      <dgm:prSet/>
      <dgm:spPr/>
      <dgm:t>
        <a:bodyPr/>
        <a:lstStyle/>
        <a:p>
          <a:endParaRPr lang="fr-FR"/>
        </a:p>
      </dgm:t>
    </dgm:pt>
    <dgm:pt modelId="{475CD65E-3998-4C54-8664-6F97D3437E63}">
      <dgm:prSet phldrT="[Texte]"/>
      <dgm:spPr/>
      <dgm:t>
        <a:bodyPr/>
        <a:lstStyle/>
        <a:p>
          <a:r>
            <a:rPr lang="fr-FR" dirty="0" smtClean="0"/>
            <a:t>G2 : réponses aux questions, qui mises bout à bout, forment le récit géo</a:t>
          </a:r>
          <a:br>
            <a:rPr lang="fr-FR" dirty="0" smtClean="0"/>
          </a:br>
          <a:endParaRPr lang="fr-FR" dirty="0"/>
        </a:p>
      </dgm:t>
    </dgm:pt>
    <dgm:pt modelId="{646C49D0-7FCB-4578-829A-2651FAD8B2F2}" type="parTrans" cxnId="{86551BCF-9D7F-4DC2-BC95-C1ACF16E961D}">
      <dgm:prSet/>
      <dgm:spPr/>
      <dgm:t>
        <a:bodyPr/>
        <a:lstStyle/>
        <a:p>
          <a:endParaRPr lang="fr-FR"/>
        </a:p>
      </dgm:t>
    </dgm:pt>
    <dgm:pt modelId="{CC0C17D2-A902-44EA-9E51-4E98EAA92B40}" type="sibTrans" cxnId="{86551BCF-9D7F-4DC2-BC95-C1ACF16E961D}">
      <dgm:prSet/>
      <dgm:spPr/>
      <dgm:t>
        <a:bodyPr/>
        <a:lstStyle/>
        <a:p>
          <a:endParaRPr lang="fr-FR"/>
        </a:p>
      </dgm:t>
    </dgm:pt>
    <dgm:pt modelId="{D60704A2-C45A-4103-B939-91813330C7D3}">
      <dgm:prSet phldrT="[Texte]"/>
      <dgm:spPr/>
      <dgm:t>
        <a:bodyPr/>
        <a:lstStyle/>
        <a:p>
          <a:r>
            <a:rPr lang="fr-FR" dirty="0" smtClean="0"/>
            <a:t>G3 : récit géo correspondant à la carte mentale à remplir (élèves rétifs à la rédaction)</a:t>
          </a:r>
          <a:endParaRPr lang="fr-FR" dirty="0"/>
        </a:p>
      </dgm:t>
    </dgm:pt>
    <dgm:pt modelId="{3345A4C7-523B-4866-AEEB-927EF69C2575}" type="parTrans" cxnId="{0B27BA01-1738-420C-9E61-230EAE3AA703}">
      <dgm:prSet/>
      <dgm:spPr/>
      <dgm:t>
        <a:bodyPr/>
        <a:lstStyle/>
        <a:p>
          <a:endParaRPr lang="fr-FR"/>
        </a:p>
      </dgm:t>
    </dgm:pt>
    <dgm:pt modelId="{F36FAA60-A534-45DC-AC90-F34690FCDD18}" type="sibTrans" cxnId="{0B27BA01-1738-420C-9E61-230EAE3AA703}">
      <dgm:prSet/>
      <dgm:spPr/>
      <dgm:t>
        <a:bodyPr/>
        <a:lstStyle/>
        <a:p>
          <a:endParaRPr lang="fr-FR"/>
        </a:p>
      </dgm:t>
    </dgm:pt>
    <dgm:pt modelId="{D06C15DE-EC8F-4E20-A07F-1F2D4142A1E3}">
      <dgm:prSet phldrT="[Texte]"/>
      <dgm:spPr/>
      <dgm:t>
        <a:bodyPr/>
        <a:lstStyle/>
        <a:p>
          <a:r>
            <a:rPr lang="fr-FR" dirty="0" smtClean="0"/>
            <a:t/>
          </a:r>
          <a:br>
            <a:rPr lang="fr-FR" dirty="0" smtClean="0"/>
          </a:br>
          <a:r>
            <a:rPr lang="fr-FR" dirty="0" smtClean="0"/>
            <a:t> </a:t>
          </a:r>
          <a:br>
            <a:rPr lang="fr-FR" dirty="0" smtClean="0"/>
          </a:br>
          <a:endParaRPr lang="fr-FR" dirty="0"/>
        </a:p>
      </dgm:t>
    </dgm:pt>
    <dgm:pt modelId="{B104666F-24BF-4D9B-8DA7-878C55C77842}" type="parTrans" cxnId="{C2970173-FF4D-4F6F-A836-ECEF2D63B7F3}">
      <dgm:prSet/>
      <dgm:spPr/>
      <dgm:t>
        <a:bodyPr/>
        <a:lstStyle/>
        <a:p>
          <a:endParaRPr lang="fr-FR"/>
        </a:p>
      </dgm:t>
    </dgm:pt>
    <dgm:pt modelId="{D891C2DB-BE43-49B4-BB3D-CDF82BBC10F0}" type="sibTrans" cxnId="{C2970173-FF4D-4F6F-A836-ECEF2D63B7F3}">
      <dgm:prSet/>
      <dgm:spPr/>
      <dgm:t>
        <a:bodyPr/>
        <a:lstStyle/>
        <a:p>
          <a:endParaRPr lang="fr-FR"/>
        </a:p>
      </dgm:t>
    </dgm:pt>
    <dgm:pt modelId="{A45A9563-20C5-4959-BB81-BC5446E6E301}" type="pres">
      <dgm:prSet presAssocID="{0EE9BE48-D949-4170-8CD1-87251BC4BAF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6A656E0D-1D00-4A76-ACB8-58B2619A5902}" type="pres">
      <dgm:prSet presAssocID="{B4628433-9316-4E1A-97C4-8C86D673B83B}" presName="composite" presStyleCnt="0"/>
      <dgm:spPr/>
    </dgm:pt>
    <dgm:pt modelId="{234C4AA1-9065-4A99-BFEB-EC41E7C284EA}" type="pres">
      <dgm:prSet presAssocID="{B4628433-9316-4E1A-97C4-8C86D673B83B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4CFE45C-17E5-45B7-A760-0CA523EEEE1C}" type="pres">
      <dgm:prSet presAssocID="{B4628433-9316-4E1A-97C4-8C86D673B83B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2C09DAB-D01D-4851-9ECB-4F2777106FCF}" type="pres">
      <dgm:prSet presAssocID="{26A8E69B-16E9-4DF0-9698-495F6F412628}" presName="space" presStyleCnt="0"/>
      <dgm:spPr/>
    </dgm:pt>
    <dgm:pt modelId="{9B6121CD-5EFA-45F1-80D7-74EE70362997}" type="pres">
      <dgm:prSet presAssocID="{58A6A5DA-6594-46F1-8857-489B504D6FEF}" presName="composite" presStyleCnt="0"/>
      <dgm:spPr/>
    </dgm:pt>
    <dgm:pt modelId="{ED2E18E2-8743-4AF1-9B38-2AA033E3B997}" type="pres">
      <dgm:prSet presAssocID="{58A6A5DA-6594-46F1-8857-489B504D6FEF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866FD9D-AE69-4C7E-A682-D7F66D3EDA72}" type="pres">
      <dgm:prSet presAssocID="{58A6A5DA-6594-46F1-8857-489B504D6FEF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39F1A90-A438-40C0-A659-6CC66E4989A9}" type="pres">
      <dgm:prSet presAssocID="{49FEF37D-6C9A-491C-9FBF-2D3B8E5CD642}" presName="space" presStyleCnt="0"/>
      <dgm:spPr/>
    </dgm:pt>
    <dgm:pt modelId="{258B0B2F-60A4-4603-A172-FAC1CAAAB9E6}" type="pres">
      <dgm:prSet presAssocID="{89521290-B7D1-4E4B-91BA-C80ED4DD78F4}" presName="composite" presStyleCnt="0"/>
      <dgm:spPr/>
    </dgm:pt>
    <dgm:pt modelId="{C002C8A5-C197-4D3F-BE1C-D3070EC2564F}" type="pres">
      <dgm:prSet presAssocID="{89521290-B7D1-4E4B-91BA-C80ED4DD78F4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8863B3-27B6-45C5-BAA8-47B20E044EC6}" type="pres">
      <dgm:prSet presAssocID="{89521290-B7D1-4E4B-91BA-C80ED4DD78F4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B1B450-92D5-4D8B-901A-C72DBECA73C1}" type="pres">
      <dgm:prSet presAssocID="{5953C299-45CF-485C-B8AB-D641B4103F7F}" presName="space" presStyleCnt="0"/>
      <dgm:spPr/>
    </dgm:pt>
    <dgm:pt modelId="{F316494B-F152-4E3E-859C-07246A2BEB75}" type="pres">
      <dgm:prSet presAssocID="{3454861C-D7D4-472D-8F9F-BEEEC097BA12}" presName="composite" presStyleCnt="0"/>
      <dgm:spPr/>
    </dgm:pt>
    <dgm:pt modelId="{725CB191-EA41-4886-A6D3-E7E538CD3211}" type="pres">
      <dgm:prSet presAssocID="{3454861C-D7D4-472D-8F9F-BEEEC097BA12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F0113D0-D6AE-462D-8F03-4FFE53A8F609}" type="pres">
      <dgm:prSet presAssocID="{3454861C-D7D4-472D-8F9F-BEEEC097BA12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0B27BA01-1738-420C-9E61-230EAE3AA703}" srcId="{3454861C-D7D4-472D-8F9F-BEEEC097BA12}" destId="{D60704A2-C45A-4103-B939-91813330C7D3}" srcOrd="2" destOrd="0" parTransId="{3345A4C7-523B-4866-AEEB-927EF69C2575}" sibTransId="{F36FAA60-A534-45DC-AC90-F34690FCDD18}"/>
    <dgm:cxn modelId="{30855504-0FF3-483F-B0BB-BA89BD047C27}" srcId="{B4628433-9316-4E1A-97C4-8C86D673B83B}" destId="{A24C08D8-0BD8-4ECC-99F6-8983E1F14A18}" srcOrd="1" destOrd="0" parTransId="{A68FF666-2FF9-432B-ADF8-E6C0CFF09CE8}" sibTransId="{11995185-8FE8-4CBC-B498-A3CAF10D12C2}"/>
    <dgm:cxn modelId="{36CC2DA1-DA80-46BB-A6CD-46F04E5FA86F}" type="presOf" srcId="{A24C08D8-0BD8-4ECC-99F6-8983E1F14A18}" destId="{84CFE45C-17E5-45B7-A760-0CA523EEEE1C}" srcOrd="0" destOrd="1" presId="urn:microsoft.com/office/officeart/2005/8/layout/hList1"/>
    <dgm:cxn modelId="{79EC48E5-8922-4631-8945-542723B7E4BC}" srcId="{0EE9BE48-D949-4170-8CD1-87251BC4BAF9}" destId="{B4628433-9316-4E1A-97C4-8C86D673B83B}" srcOrd="0" destOrd="0" parTransId="{8E9ECC90-A3BC-4D2F-B5FB-CE03867840EA}" sibTransId="{26A8E69B-16E9-4DF0-9698-495F6F412628}"/>
    <dgm:cxn modelId="{C2970173-FF4D-4F6F-A836-ECEF2D63B7F3}" srcId="{89521290-B7D1-4E4B-91BA-C80ED4DD78F4}" destId="{D06C15DE-EC8F-4E20-A07F-1F2D4142A1E3}" srcOrd="2" destOrd="0" parTransId="{B104666F-24BF-4D9B-8DA7-878C55C77842}" sibTransId="{D891C2DB-BE43-49B4-BB3D-CDF82BBC10F0}"/>
    <dgm:cxn modelId="{E2D342BA-9AAA-4B0B-8AF5-7318C4D7FB7C}" srcId="{B4628433-9316-4E1A-97C4-8C86D673B83B}" destId="{0B12CFE3-6E99-4CCE-BB20-A820A69A94AC}" srcOrd="0" destOrd="0" parTransId="{32BD397B-BA9D-46DA-BAAC-D213CAC1EFB2}" sibTransId="{49490D7F-B7A8-4E8A-8060-104EA059FD05}"/>
    <dgm:cxn modelId="{8D16FBFB-59F1-475E-8E8F-09B902811D43}" srcId="{58A6A5DA-6594-46F1-8857-489B504D6FEF}" destId="{BF32B983-28DB-4EA9-8C23-BB7D8BC7CFA8}" srcOrd="2" destOrd="0" parTransId="{FADF9D31-C63C-47EC-ABD0-3AF83D8D11E1}" sibTransId="{DEA41061-4290-46CA-A52E-082AD8EB8C24}"/>
    <dgm:cxn modelId="{089F935F-2CAD-4C4B-BCBC-38CBF363C85A}" type="presOf" srcId="{BF32B983-28DB-4EA9-8C23-BB7D8BC7CFA8}" destId="{E866FD9D-AE69-4C7E-A682-D7F66D3EDA72}" srcOrd="0" destOrd="2" presId="urn:microsoft.com/office/officeart/2005/8/layout/hList1"/>
    <dgm:cxn modelId="{854D22A4-7DAA-4FB0-96AB-5FB36F4D8A84}" type="presOf" srcId="{475CD65E-3998-4C54-8664-6F97D3437E63}" destId="{CF0113D0-D6AE-462D-8F03-4FFE53A8F609}" srcOrd="0" destOrd="1" presId="urn:microsoft.com/office/officeart/2005/8/layout/hList1"/>
    <dgm:cxn modelId="{8E18A12A-1870-465D-AD53-503CC46F4744}" type="presOf" srcId="{6ACF6926-08A7-4663-998F-0F091A5BC6B7}" destId="{84CFE45C-17E5-45B7-A760-0CA523EEEE1C}" srcOrd="0" destOrd="3" presId="urn:microsoft.com/office/officeart/2005/8/layout/hList1"/>
    <dgm:cxn modelId="{206A37EA-7F65-46E6-A50E-5A24C5F7EA6E}" type="presOf" srcId="{D06C15DE-EC8F-4E20-A07F-1F2D4142A1E3}" destId="{A28863B3-27B6-45C5-BAA8-47B20E044EC6}" srcOrd="0" destOrd="2" presId="urn:microsoft.com/office/officeart/2005/8/layout/hList1"/>
    <dgm:cxn modelId="{56F71733-4D3D-424B-943B-A2510DCC901F}" type="presOf" srcId="{68B15E55-24A1-42E6-A1BB-E52B62948C98}" destId="{CF0113D0-D6AE-462D-8F03-4FFE53A8F609}" srcOrd="0" destOrd="0" presId="urn:microsoft.com/office/officeart/2005/8/layout/hList1"/>
    <dgm:cxn modelId="{114F49A8-8840-42D5-A97F-1F954E0C27B2}" type="presOf" srcId="{89521290-B7D1-4E4B-91BA-C80ED4DD78F4}" destId="{C002C8A5-C197-4D3F-BE1C-D3070EC2564F}" srcOrd="0" destOrd="0" presId="urn:microsoft.com/office/officeart/2005/8/layout/hList1"/>
    <dgm:cxn modelId="{5C6F36A8-8759-47F4-8CAA-B4051AEC96CE}" srcId="{0EE9BE48-D949-4170-8CD1-87251BC4BAF9}" destId="{3454861C-D7D4-472D-8F9F-BEEEC097BA12}" srcOrd="3" destOrd="0" parTransId="{5F120A96-8A25-44E6-972B-12CE2726A16E}" sibTransId="{1B45762D-8D6A-4AFD-A212-2B52510EFAF3}"/>
    <dgm:cxn modelId="{BE9712DD-0740-442C-9A6B-E68AC6B29D92}" type="presOf" srcId="{0B12CFE3-6E99-4CCE-BB20-A820A69A94AC}" destId="{84CFE45C-17E5-45B7-A760-0CA523EEEE1C}" srcOrd="0" destOrd="0" presId="urn:microsoft.com/office/officeart/2005/8/layout/hList1"/>
    <dgm:cxn modelId="{C5164321-71CC-4B1E-9981-DE77DE1DCC9D}" srcId="{B4628433-9316-4E1A-97C4-8C86D673B83B}" destId="{6ACF6926-08A7-4663-998F-0F091A5BC6B7}" srcOrd="3" destOrd="0" parTransId="{89FC1C17-4FD5-4F57-A11C-097103C22B61}" sibTransId="{9F2A0B63-DD45-4B9C-82EA-31007FB58792}"/>
    <dgm:cxn modelId="{69CF4DD6-FC19-4967-900F-8847FD51C699}" type="presOf" srcId="{DB4DCB88-7649-447E-904D-44AC5CD99699}" destId="{E866FD9D-AE69-4C7E-A682-D7F66D3EDA72}" srcOrd="0" destOrd="1" presId="urn:microsoft.com/office/officeart/2005/8/layout/hList1"/>
    <dgm:cxn modelId="{302A461B-F6A4-4673-991B-3E2D34C29366}" type="presOf" srcId="{3454861C-D7D4-472D-8F9F-BEEEC097BA12}" destId="{725CB191-EA41-4886-A6D3-E7E538CD3211}" srcOrd="0" destOrd="0" presId="urn:microsoft.com/office/officeart/2005/8/layout/hList1"/>
    <dgm:cxn modelId="{86551BCF-9D7F-4DC2-BC95-C1ACF16E961D}" srcId="{3454861C-D7D4-472D-8F9F-BEEEC097BA12}" destId="{475CD65E-3998-4C54-8664-6F97D3437E63}" srcOrd="1" destOrd="0" parTransId="{646C49D0-7FCB-4578-829A-2651FAD8B2F2}" sibTransId="{CC0C17D2-A902-44EA-9E51-4E98EAA92B40}"/>
    <dgm:cxn modelId="{6EB4041E-F1D7-4A3E-8E56-3AE13686366A}" srcId="{89521290-B7D1-4E4B-91BA-C80ED4DD78F4}" destId="{9FF7E7C8-54FE-428C-B4CA-F0C987D38CFA}" srcOrd="3" destOrd="0" parTransId="{CD284815-9688-44E3-968F-42D9B94C3F1A}" sibTransId="{C4D75375-B50E-4D26-AD0C-CC50EC5D3134}"/>
    <dgm:cxn modelId="{E11354DA-C9E9-44D2-A9E4-C1069DDAB7B4}" type="presOf" srcId="{B4628433-9316-4E1A-97C4-8C86D673B83B}" destId="{234C4AA1-9065-4A99-BFEB-EC41E7C284EA}" srcOrd="0" destOrd="0" presId="urn:microsoft.com/office/officeart/2005/8/layout/hList1"/>
    <dgm:cxn modelId="{07D3B890-91C8-4DF2-AF60-CFBA07F7342A}" srcId="{58A6A5DA-6594-46F1-8857-489B504D6FEF}" destId="{7B3B5ECC-79BE-4B58-8395-E8B285B792E6}" srcOrd="0" destOrd="0" parTransId="{FB3D8983-9ED7-4DBB-A5CB-0C33F7253425}" sibTransId="{0F1FCA78-2D73-407A-BA1E-4D00023A2AF1}"/>
    <dgm:cxn modelId="{B096D70F-540B-4F39-A9B2-C042B336D107}" srcId="{0EE9BE48-D949-4170-8CD1-87251BC4BAF9}" destId="{89521290-B7D1-4E4B-91BA-C80ED4DD78F4}" srcOrd="2" destOrd="0" parTransId="{95B4AED9-0513-4F8A-9F7A-6CB2EB9AA4B7}" sibTransId="{5953C299-45CF-485C-B8AB-D641B4103F7F}"/>
    <dgm:cxn modelId="{1EAF1EF3-F7A5-453E-99D0-74495AE7558D}" type="presOf" srcId="{93DB985F-681C-4AC3-AD6B-C98222752BA8}" destId="{84CFE45C-17E5-45B7-A760-0CA523EEEE1C}" srcOrd="0" destOrd="2" presId="urn:microsoft.com/office/officeart/2005/8/layout/hList1"/>
    <dgm:cxn modelId="{C48A0576-F651-437A-ADD2-16D08F29307F}" srcId="{89521290-B7D1-4E4B-91BA-C80ED4DD78F4}" destId="{115260B8-FB44-4440-AC58-52548275B5BE}" srcOrd="0" destOrd="0" parTransId="{37A25541-2402-4843-8E66-4460EE77391C}" sibTransId="{26E9AD93-7158-4DE3-A6BB-4245BA81C521}"/>
    <dgm:cxn modelId="{6367FB90-9172-4BE4-A396-46D1793588F9}" srcId="{0EE9BE48-D949-4170-8CD1-87251BC4BAF9}" destId="{58A6A5DA-6594-46F1-8857-489B504D6FEF}" srcOrd="1" destOrd="0" parTransId="{10D080F8-75A4-41C2-AF72-05CBCA5A6A17}" sibTransId="{49FEF37D-6C9A-491C-9FBF-2D3B8E5CD642}"/>
    <dgm:cxn modelId="{50B13A58-70E5-4B42-8A65-1AF2B9B7CF23}" type="presOf" srcId="{7B3B5ECC-79BE-4B58-8395-E8B285B792E6}" destId="{E866FD9D-AE69-4C7E-A682-D7F66D3EDA72}" srcOrd="0" destOrd="0" presId="urn:microsoft.com/office/officeart/2005/8/layout/hList1"/>
    <dgm:cxn modelId="{FF8599A6-DB4B-4C79-8601-969EE278187F}" type="presOf" srcId="{D60704A2-C45A-4103-B939-91813330C7D3}" destId="{CF0113D0-D6AE-462D-8F03-4FFE53A8F609}" srcOrd="0" destOrd="2" presId="urn:microsoft.com/office/officeart/2005/8/layout/hList1"/>
    <dgm:cxn modelId="{9A22949B-BC84-46AA-958B-3BB24C83A0A3}" srcId="{89521290-B7D1-4E4B-91BA-C80ED4DD78F4}" destId="{1165D669-C574-4F20-975D-C146656F6847}" srcOrd="1" destOrd="0" parTransId="{0B6CEAD3-F6A6-426C-9FAA-9A0C93A200C5}" sibTransId="{79B73F0C-8DCC-400C-9D9B-E9EEACBAEC6D}"/>
    <dgm:cxn modelId="{3F631805-B6FB-4F66-8F33-957D9B40D7F7}" type="presOf" srcId="{0EE9BE48-D949-4170-8CD1-87251BC4BAF9}" destId="{A45A9563-20C5-4959-BB81-BC5446E6E301}" srcOrd="0" destOrd="0" presId="urn:microsoft.com/office/officeart/2005/8/layout/hList1"/>
    <dgm:cxn modelId="{327F1D10-4A5E-43DE-B9DC-B7C9777B53C5}" type="presOf" srcId="{115260B8-FB44-4440-AC58-52548275B5BE}" destId="{A28863B3-27B6-45C5-BAA8-47B20E044EC6}" srcOrd="0" destOrd="0" presId="urn:microsoft.com/office/officeart/2005/8/layout/hList1"/>
    <dgm:cxn modelId="{B2D51329-A617-48A7-8A5B-25659673F09D}" type="presOf" srcId="{1165D669-C574-4F20-975D-C146656F6847}" destId="{A28863B3-27B6-45C5-BAA8-47B20E044EC6}" srcOrd="0" destOrd="1" presId="urn:microsoft.com/office/officeart/2005/8/layout/hList1"/>
    <dgm:cxn modelId="{3E52B8DF-A4DB-40DB-9C79-E13BB55348C4}" srcId="{3454861C-D7D4-472D-8F9F-BEEEC097BA12}" destId="{68B15E55-24A1-42E6-A1BB-E52B62948C98}" srcOrd="0" destOrd="0" parTransId="{408EF10F-2D85-4D87-AA39-199B226B62E5}" sibTransId="{747B1319-2E19-4056-82B7-89643DC9B305}"/>
    <dgm:cxn modelId="{9A95C25F-8149-44C0-A50C-309D856607D7}" srcId="{58A6A5DA-6594-46F1-8857-489B504D6FEF}" destId="{DB4DCB88-7649-447E-904D-44AC5CD99699}" srcOrd="1" destOrd="0" parTransId="{A97B5DF1-3BEA-4BFA-B98F-F768A04CFC9E}" sibTransId="{6CE1FB93-D22E-4F98-978F-EA842D62B035}"/>
    <dgm:cxn modelId="{2CAD6704-9AEC-4CA2-AF59-9BFC4E16FDA8}" srcId="{B4628433-9316-4E1A-97C4-8C86D673B83B}" destId="{93DB985F-681C-4AC3-AD6B-C98222752BA8}" srcOrd="2" destOrd="0" parTransId="{B83E266B-6560-4AB9-A6A8-44BC7DE24870}" sibTransId="{3BAC6908-8937-4F1B-A11D-C7EA13DDE752}"/>
    <dgm:cxn modelId="{4134DB9C-F944-499E-BD5E-3EE0BEC7E03D}" type="presOf" srcId="{58A6A5DA-6594-46F1-8857-489B504D6FEF}" destId="{ED2E18E2-8743-4AF1-9B38-2AA033E3B997}" srcOrd="0" destOrd="0" presId="urn:microsoft.com/office/officeart/2005/8/layout/hList1"/>
    <dgm:cxn modelId="{47535D25-3DC4-457E-9E27-B9273F00BAE2}" type="presOf" srcId="{9FF7E7C8-54FE-428C-B4CA-F0C987D38CFA}" destId="{A28863B3-27B6-45C5-BAA8-47B20E044EC6}" srcOrd="0" destOrd="3" presId="urn:microsoft.com/office/officeart/2005/8/layout/hList1"/>
    <dgm:cxn modelId="{1BFDAFC1-D784-457E-A806-0849B1AB13D4}" type="presParOf" srcId="{A45A9563-20C5-4959-BB81-BC5446E6E301}" destId="{6A656E0D-1D00-4A76-ACB8-58B2619A5902}" srcOrd="0" destOrd="0" presId="urn:microsoft.com/office/officeart/2005/8/layout/hList1"/>
    <dgm:cxn modelId="{C7CAA2C3-A800-47B4-A469-A5F103180335}" type="presParOf" srcId="{6A656E0D-1D00-4A76-ACB8-58B2619A5902}" destId="{234C4AA1-9065-4A99-BFEB-EC41E7C284EA}" srcOrd="0" destOrd="0" presId="urn:microsoft.com/office/officeart/2005/8/layout/hList1"/>
    <dgm:cxn modelId="{79092738-940C-4F9C-B161-B7DD31579073}" type="presParOf" srcId="{6A656E0D-1D00-4A76-ACB8-58B2619A5902}" destId="{84CFE45C-17E5-45B7-A760-0CA523EEEE1C}" srcOrd="1" destOrd="0" presId="urn:microsoft.com/office/officeart/2005/8/layout/hList1"/>
    <dgm:cxn modelId="{AAD6F3D0-826A-4990-944A-B93E411CC9AF}" type="presParOf" srcId="{A45A9563-20C5-4959-BB81-BC5446E6E301}" destId="{02C09DAB-D01D-4851-9ECB-4F2777106FCF}" srcOrd="1" destOrd="0" presId="urn:microsoft.com/office/officeart/2005/8/layout/hList1"/>
    <dgm:cxn modelId="{C319714B-7458-4C1B-81B6-FDBA7F8D357F}" type="presParOf" srcId="{A45A9563-20C5-4959-BB81-BC5446E6E301}" destId="{9B6121CD-5EFA-45F1-80D7-74EE70362997}" srcOrd="2" destOrd="0" presId="urn:microsoft.com/office/officeart/2005/8/layout/hList1"/>
    <dgm:cxn modelId="{41BCB7B4-89A7-4837-B4B0-3878B6694654}" type="presParOf" srcId="{9B6121CD-5EFA-45F1-80D7-74EE70362997}" destId="{ED2E18E2-8743-4AF1-9B38-2AA033E3B997}" srcOrd="0" destOrd="0" presId="urn:microsoft.com/office/officeart/2005/8/layout/hList1"/>
    <dgm:cxn modelId="{EAB32421-C21C-40C6-82B5-5E111BC81C85}" type="presParOf" srcId="{9B6121CD-5EFA-45F1-80D7-74EE70362997}" destId="{E866FD9D-AE69-4C7E-A682-D7F66D3EDA72}" srcOrd="1" destOrd="0" presId="urn:microsoft.com/office/officeart/2005/8/layout/hList1"/>
    <dgm:cxn modelId="{EE0916A3-8528-4C9F-A8AB-B2C824FB82F5}" type="presParOf" srcId="{A45A9563-20C5-4959-BB81-BC5446E6E301}" destId="{339F1A90-A438-40C0-A659-6CC66E4989A9}" srcOrd="3" destOrd="0" presId="urn:microsoft.com/office/officeart/2005/8/layout/hList1"/>
    <dgm:cxn modelId="{5B641FE2-3A9D-444B-9CD8-95E964E0DE34}" type="presParOf" srcId="{A45A9563-20C5-4959-BB81-BC5446E6E301}" destId="{258B0B2F-60A4-4603-A172-FAC1CAAAB9E6}" srcOrd="4" destOrd="0" presId="urn:microsoft.com/office/officeart/2005/8/layout/hList1"/>
    <dgm:cxn modelId="{CDE8E98A-C29C-4E05-BCC8-D39AAC154EC9}" type="presParOf" srcId="{258B0B2F-60A4-4603-A172-FAC1CAAAB9E6}" destId="{C002C8A5-C197-4D3F-BE1C-D3070EC2564F}" srcOrd="0" destOrd="0" presId="urn:microsoft.com/office/officeart/2005/8/layout/hList1"/>
    <dgm:cxn modelId="{A082EEED-65A0-4961-BBE5-75056AA1E773}" type="presParOf" srcId="{258B0B2F-60A4-4603-A172-FAC1CAAAB9E6}" destId="{A28863B3-27B6-45C5-BAA8-47B20E044EC6}" srcOrd="1" destOrd="0" presId="urn:microsoft.com/office/officeart/2005/8/layout/hList1"/>
    <dgm:cxn modelId="{B5F0BF3B-EC9D-4D6D-9EBD-51920B1473F6}" type="presParOf" srcId="{A45A9563-20C5-4959-BB81-BC5446E6E301}" destId="{30B1B450-92D5-4D8B-901A-C72DBECA73C1}" srcOrd="5" destOrd="0" presId="urn:microsoft.com/office/officeart/2005/8/layout/hList1"/>
    <dgm:cxn modelId="{E0A25AB5-F693-41D5-8739-BD3A34ACD461}" type="presParOf" srcId="{A45A9563-20C5-4959-BB81-BC5446E6E301}" destId="{F316494B-F152-4E3E-859C-07246A2BEB75}" srcOrd="6" destOrd="0" presId="urn:microsoft.com/office/officeart/2005/8/layout/hList1"/>
    <dgm:cxn modelId="{40D6A41C-CD00-40E3-B300-6D72983B6C4C}" type="presParOf" srcId="{F316494B-F152-4E3E-859C-07246A2BEB75}" destId="{725CB191-EA41-4886-A6D3-E7E538CD3211}" srcOrd="0" destOrd="0" presId="urn:microsoft.com/office/officeart/2005/8/layout/hList1"/>
    <dgm:cxn modelId="{3EEC3B7C-5571-44F5-8095-4F8129CD1932}" type="presParOf" srcId="{F316494B-F152-4E3E-859C-07246A2BEB75}" destId="{CF0113D0-D6AE-462D-8F03-4FFE53A8F60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8A23DD-9FF7-4C66-B4F5-99C045263A8D}" type="doc">
      <dgm:prSet loTypeId="urn:microsoft.com/office/officeart/2005/8/layout/lProcess2" loCatId="list" qsTypeId="urn:microsoft.com/office/officeart/2005/8/quickstyle/3d5" qsCatId="3D" csTypeId="urn:microsoft.com/office/officeart/2005/8/colors/colorful1#2" csCatId="colorful" phldr="1"/>
      <dgm:spPr/>
      <dgm:t>
        <a:bodyPr/>
        <a:lstStyle/>
        <a:p>
          <a:endParaRPr lang="fr-FR"/>
        </a:p>
      </dgm:t>
    </dgm:pt>
    <dgm:pt modelId="{D2F61BB4-A317-4401-B5DE-47DCCC0FA422}">
      <dgm:prSet phldrT="[Texte]"/>
      <dgm:spPr/>
      <dgm:t>
        <a:bodyPr/>
        <a:lstStyle/>
        <a:p>
          <a:r>
            <a:rPr lang="fr-FR" dirty="0" smtClean="0"/>
            <a:t>G1 </a:t>
          </a:r>
          <a:endParaRPr lang="fr-FR" dirty="0"/>
        </a:p>
      </dgm:t>
    </dgm:pt>
    <dgm:pt modelId="{7AC76CE0-14CC-4457-9124-18AD805E1547}" type="parTrans" cxnId="{46B30225-F6CA-45A0-B0FA-48409163D596}">
      <dgm:prSet/>
      <dgm:spPr/>
      <dgm:t>
        <a:bodyPr/>
        <a:lstStyle/>
        <a:p>
          <a:endParaRPr lang="fr-FR"/>
        </a:p>
      </dgm:t>
    </dgm:pt>
    <dgm:pt modelId="{BBE0936A-9346-44DA-8529-5279BB85CA0B}" type="sibTrans" cxnId="{46B30225-F6CA-45A0-B0FA-48409163D596}">
      <dgm:prSet/>
      <dgm:spPr/>
      <dgm:t>
        <a:bodyPr/>
        <a:lstStyle/>
        <a:p>
          <a:endParaRPr lang="fr-FR"/>
        </a:p>
      </dgm:t>
    </dgm:pt>
    <dgm:pt modelId="{400CAF5D-6CB5-4E0C-BE53-03806FDD4A6B}">
      <dgm:prSet phldrT="[Texte]" custT="1"/>
      <dgm:spPr/>
      <dgm:t>
        <a:bodyPr/>
        <a:lstStyle/>
        <a:p>
          <a:r>
            <a:rPr lang="fr-FR" sz="1800" b="1" dirty="0" smtClean="0"/>
            <a:t>Pertinence des informations sélectionnées /10  </a:t>
          </a:r>
          <a:endParaRPr lang="fr-FR" sz="1800" b="1" dirty="0"/>
        </a:p>
      </dgm:t>
    </dgm:pt>
    <dgm:pt modelId="{34793B0C-F916-4D9A-B536-0C14A813D653}" type="parTrans" cxnId="{4D05119F-858C-4FEA-B65D-8E0CBBB18347}">
      <dgm:prSet/>
      <dgm:spPr/>
      <dgm:t>
        <a:bodyPr/>
        <a:lstStyle/>
        <a:p>
          <a:endParaRPr lang="fr-FR"/>
        </a:p>
      </dgm:t>
    </dgm:pt>
    <dgm:pt modelId="{CF57858B-5257-4ED8-AD67-80A5270E5716}" type="sibTrans" cxnId="{4D05119F-858C-4FEA-B65D-8E0CBBB18347}">
      <dgm:prSet/>
      <dgm:spPr/>
      <dgm:t>
        <a:bodyPr/>
        <a:lstStyle/>
        <a:p>
          <a:endParaRPr lang="fr-FR"/>
        </a:p>
      </dgm:t>
    </dgm:pt>
    <dgm:pt modelId="{FA7E5336-264D-44CA-993A-B6162F1C0517}">
      <dgm:prSet phldrT="[Texte]" custT="1"/>
      <dgm:spPr/>
      <dgm:t>
        <a:bodyPr/>
        <a:lstStyle/>
        <a:p>
          <a:r>
            <a:rPr lang="fr-FR" sz="1800" b="1" dirty="0" smtClean="0"/>
            <a:t>Implication individuelle dans le travail de groupe /5</a:t>
          </a:r>
          <a:endParaRPr lang="fr-FR" sz="1800" b="1" dirty="0"/>
        </a:p>
      </dgm:t>
    </dgm:pt>
    <dgm:pt modelId="{BD2769D8-9BE0-4744-83D3-D4AA6EE37791}" type="parTrans" cxnId="{AE046434-42AE-4151-AF3A-4690F0F52770}">
      <dgm:prSet/>
      <dgm:spPr/>
      <dgm:t>
        <a:bodyPr/>
        <a:lstStyle/>
        <a:p>
          <a:endParaRPr lang="fr-FR"/>
        </a:p>
      </dgm:t>
    </dgm:pt>
    <dgm:pt modelId="{1A7C1DAB-E248-4163-BD08-ED36C45B6698}" type="sibTrans" cxnId="{AE046434-42AE-4151-AF3A-4690F0F52770}">
      <dgm:prSet/>
      <dgm:spPr/>
      <dgm:t>
        <a:bodyPr/>
        <a:lstStyle/>
        <a:p>
          <a:endParaRPr lang="fr-FR"/>
        </a:p>
      </dgm:t>
    </dgm:pt>
    <dgm:pt modelId="{93774457-F6E3-44B0-B48B-B1CE4DAB1A06}">
      <dgm:prSet phldrT="[Texte]"/>
      <dgm:spPr/>
      <dgm:t>
        <a:bodyPr/>
        <a:lstStyle/>
        <a:p>
          <a:r>
            <a:rPr lang="fr-FR" b="1" dirty="0" smtClean="0"/>
            <a:t>G2</a:t>
          </a:r>
          <a:endParaRPr lang="fr-FR" b="1" dirty="0"/>
        </a:p>
      </dgm:t>
    </dgm:pt>
    <dgm:pt modelId="{F71295D1-BAC6-400F-847A-D1D53573EE27}" type="parTrans" cxnId="{EDDDAA1B-071C-45B3-84AC-5504BECFD4FF}">
      <dgm:prSet/>
      <dgm:spPr/>
      <dgm:t>
        <a:bodyPr/>
        <a:lstStyle/>
        <a:p>
          <a:endParaRPr lang="fr-FR"/>
        </a:p>
      </dgm:t>
    </dgm:pt>
    <dgm:pt modelId="{570A16A8-4B10-43AE-9D89-4C5F5DD61F17}" type="sibTrans" cxnId="{EDDDAA1B-071C-45B3-84AC-5504BECFD4FF}">
      <dgm:prSet/>
      <dgm:spPr/>
      <dgm:t>
        <a:bodyPr/>
        <a:lstStyle/>
        <a:p>
          <a:endParaRPr lang="fr-FR"/>
        </a:p>
      </dgm:t>
    </dgm:pt>
    <dgm:pt modelId="{6EE4E50C-63D8-43A8-90AD-E3B3D5E847AD}">
      <dgm:prSet phldrT="[Texte]" custT="1"/>
      <dgm:spPr/>
      <dgm:t>
        <a:bodyPr/>
        <a:lstStyle/>
        <a:p>
          <a:r>
            <a:rPr lang="fr-FR" sz="2000" b="1" dirty="0" smtClean="0"/>
            <a:t>Justesse des réponses (sélections infos) /10</a:t>
          </a:r>
          <a:endParaRPr lang="fr-FR" sz="2000" b="1" dirty="0"/>
        </a:p>
      </dgm:t>
    </dgm:pt>
    <dgm:pt modelId="{032B2AE0-9580-4FF0-945E-BBD5167AD163}" type="parTrans" cxnId="{62707979-282E-4BCB-BEE5-85FA48FDED5C}">
      <dgm:prSet/>
      <dgm:spPr/>
      <dgm:t>
        <a:bodyPr/>
        <a:lstStyle/>
        <a:p>
          <a:endParaRPr lang="fr-FR"/>
        </a:p>
      </dgm:t>
    </dgm:pt>
    <dgm:pt modelId="{176739DD-26F2-4E6F-89D8-F2F0512ACA89}" type="sibTrans" cxnId="{62707979-282E-4BCB-BEE5-85FA48FDED5C}">
      <dgm:prSet/>
      <dgm:spPr/>
      <dgm:t>
        <a:bodyPr/>
        <a:lstStyle/>
        <a:p>
          <a:endParaRPr lang="fr-FR"/>
        </a:p>
      </dgm:t>
    </dgm:pt>
    <dgm:pt modelId="{10B76525-B6CC-4716-A751-AF9F4755AA3C}">
      <dgm:prSet phldrT="[Texte]" custT="1"/>
      <dgm:spPr/>
      <dgm:t>
        <a:bodyPr/>
        <a:lstStyle/>
        <a:p>
          <a:r>
            <a:rPr lang="fr-FR" sz="2000" b="1" dirty="0" smtClean="0"/>
            <a:t>Réponses rédigées /10</a:t>
          </a:r>
          <a:endParaRPr lang="fr-FR" sz="2000" b="1" dirty="0"/>
        </a:p>
      </dgm:t>
    </dgm:pt>
    <dgm:pt modelId="{84E22A52-E03C-4BA7-B79B-56F50EAF7765}" type="parTrans" cxnId="{798A3CC5-A1E4-4105-9960-08021A1C5B38}">
      <dgm:prSet/>
      <dgm:spPr/>
      <dgm:t>
        <a:bodyPr/>
        <a:lstStyle/>
        <a:p>
          <a:endParaRPr lang="fr-FR"/>
        </a:p>
      </dgm:t>
    </dgm:pt>
    <dgm:pt modelId="{DCDBB40D-67D3-413B-82E8-D437718C8B42}" type="sibTrans" cxnId="{798A3CC5-A1E4-4105-9960-08021A1C5B38}">
      <dgm:prSet/>
      <dgm:spPr/>
      <dgm:t>
        <a:bodyPr/>
        <a:lstStyle/>
        <a:p>
          <a:endParaRPr lang="fr-FR"/>
        </a:p>
      </dgm:t>
    </dgm:pt>
    <dgm:pt modelId="{6744AE0C-7770-445E-AD37-900EB97E15D2}">
      <dgm:prSet phldrT="[Texte]"/>
      <dgm:spPr/>
      <dgm:t>
        <a:bodyPr/>
        <a:lstStyle/>
        <a:p>
          <a:r>
            <a:rPr lang="fr-FR" dirty="0" smtClean="0"/>
            <a:t>G3</a:t>
          </a:r>
          <a:endParaRPr lang="fr-FR" dirty="0"/>
        </a:p>
      </dgm:t>
    </dgm:pt>
    <dgm:pt modelId="{83C7764A-ED00-4982-AC61-E17CF3F8337E}" type="parTrans" cxnId="{50A1F891-6825-46EB-9C6B-172A598E4046}">
      <dgm:prSet/>
      <dgm:spPr/>
      <dgm:t>
        <a:bodyPr/>
        <a:lstStyle/>
        <a:p>
          <a:endParaRPr lang="fr-FR"/>
        </a:p>
      </dgm:t>
    </dgm:pt>
    <dgm:pt modelId="{02DCAD89-E818-42E6-9602-7F3C3CD38671}" type="sibTrans" cxnId="{50A1F891-6825-46EB-9C6B-172A598E4046}">
      <dgm:prSet/>
      <dgm:spPr/>
      <dgm:t>
        <a:bodyPr/>
        <a:lstStyle/>
        <a:p>
          <a:endParaRPr lang="fr-FR"/>
        </a:p>
      </dgm:t>
    </dgm:pt>
    <dgm:pt modelId="{16F3E172-E738-4E13-A013-6021F75F43C6}">
      <dgm:prSet phldrT="[Texte]" custT="1"/>
      <dgm:spPr/>
      <dgm:t>
        <a:bodyPr/>
        <a:lstStyle/>
        <a:p>
          <a:r>
            <a:rPr lang="fr-FR" sz="2000" b="1" dirty="0" smtClean="0"/>
            <a:t>Justesse des réponses (sélections infos)  /10</a:t>
          </a:r>
          <a:endParaRPr lang="fr-FR" sz="2000" b="1" dirty="0"/>
        </a:p>
      </dgm:t>
    </dgm:pt>
    <dgm:pt modelId="{EDF19CE6-1C16-400D-B12A-CA5CF8129D52}" type="parTrans" cxnId="{88A50EFB-05AF-4D24-8A1D-A1BAE14E78AB}">
      <dgm:prSet/>
      <dgm:spPr/>
      <dgm:t>
        <a:bodyPr/>
        <a:lstStyle/>
        <a:p>
          <a:endParaRPr lang="fr-FR"/>
        </a:p>
      </dgm:t>
    </dgm:pt>
    <dgm:pt modelId="{1EBBA8B2-0B74-4424-B362-E0A8376FFE9C}" type="sibTrans" cxnId="{88A50EFB-05AF-4D24-8A1D-A1BAE14E78AB}">
      <dgm:prSet/>
      <dgm:spPr/>
      <dgm:t>
        <a:bodyPr/>
        <a:lstStyle/>
        <a:p>
          <a:endParaRPr lang="fr-FR"/>
        </a:p>
      </dgm:t>
    </dgm:pt>
    <dgm:pt modelId="{7894EB27-7C72-4587-A5BF-C946D0AD9AD8}">
      <dgm:prSet phldrT="[Texte]" custT="1"/>
      <dgm:spPr/>
      <dgm:t>
        <a:bodyPr/>
        <a:lstStyle/>
        <a:p>
          <a:r>
            <a:rPr lang="fr-FR" sz="2000" b="1" dirty="0" smtClean="0"/>
            <a:t>Pertinence des illustrations /10</a:t>
          </a:r>
          <a:endParaRPr lang="fr-FR" sz="2000" b="1" dirty="0"/>
        </a:p>
      </dgm:t>
    </dgm:pt>
    <dgm:pt modelId="{543EDE06-EFE2-49C1-BE0C-719939225ACB}" type="parTrans" cxnId="{1ACD4012-33E8-4C10-8D92-E484493E1CB9}">
      <dgm:prSet/>
      <dgm:spPr/>
      <dgm:t>
        <a:bodyPr/>
        <a:lstStyle/>
        <a:p>
          <a:endParaRPr lang="fr-FR"/>
        </a:p>
      </dgm:t>
    </dgm:pt>
    <dgm:pt modelId="{1F93B766-FB9F-42E1-A919-7899556F6155}" type="sibTrans" cxnId="{1ACD4012-33E8-4C10-8D92-E484493E1CB9}">
      <dgm:prSet/>
      <dgm:spPr/>
      <dgm:t>
        <a:bodyPr/>
        <a:lstStyle/>
        <a:p>
          <a:endParaRPr lang="fr-FR"/>
        </a:p>
      </dgm:t>
    </dgm:pt>
    <dgm:pt modelId="{70A90A67-BA61-49F0-9D7B-F8A625996BF6}">
      <dgm:prSet custT="1"/>
      <dgm:spPr/>
      <dgm:t>
        <a:bodyPr/>
        <a:lstStyle/>
        <a:p>
          <a:r>
            <a:rPr lang="fr-FR" sz="2000" b="1" dirty="0" smtClean="0"/>
            <a:t>Pertinence des illustrations /5</a:t>
          </a:r>
          <a:endParaRPr lang="fr-FR" sz="2000" b="1" dirty="0"/>
        </a:p>
      </dgm:t>
    </dgm:pt>
    <dgm:pt modelId="{052A218E-3893-4198-B9F1-EACA4DC73E1F}" type="parTrans" cxnId="{B6427484-9DD8-4DAA-B2A8-256EFAFE6F83}">
      <dgm:prSet/>
      <dgm:spPr/>
      <dgm:t>
        <a:bodyPr/>
        <a:lstStyle/>
        <a:p>
          <a:endParaRPr lang="fr-FR"/>
        </a:p>
      </dgm:t>
    </dgm:pt>
    <dgm:pt modelId="{A17298E4-8DAD-47E3-9214-EAE7C636B08C}" type="sibTrans" cxnId="{B6427484-9DD8-4DAA-B2A8-256EFAFE6F83}">
      <dgm:prSet/>
      <dgm:spPr/>
      <dgm:t>
        <a:bodyPr/>
        <a:lstStyle/>
        <a:p>
          <a:endParaRPr lang="fr-FR"/>
        </a:p>
      </dgm:t>
    </dgm:pt>
    <dgm:pt modelId="{EADDB724-A1EC-43E0-BA48-12BF0FA118E1}">
      <dgm:prSet custT="1"/>
      <dgm:spPr/>
      <dgm:t>
        <a:bodyPr/>
        <a:lstStyle/>
        <a:p>
          <a:r>
            <a:rPr lang="fr-FR" sz="1800" b="1" dirty="0" smtClean="0"/>
            <a:t>Implication individuelle dans le travail de groupe /5</a:t>
          </a:r>
          <a:endParaRPr lang="fr-FR" sz="1800" b="1" dirty="0"/>
        </a:p>
      </dgm:t>
    </dgm:pt>
    <dgm:pt modelId="{5371037A-2202-4B10-BD1D-5ED2B54883F2}" type="parTrans" cxnId="{5B7B29CE-0479-47C4-AFF0-4F583C76B401}">
      <dgm:prSet/>
      <dgm:spPr/>
      <dgm:t>
        <a:bodyPr/>
        <a:lstStyle/>
        <a:p>
          <a:endParaRPr lang="fr-FR"/>
        </a:p>
      </dgm:t>
    </dgm:pt>
    <dgm:pt modelId="{A66D5575-1A1A-4416-8566-56E51D89E9FF}" type="sibTrans" cxnId="{5B7B29CE-0479-47C4-AFF0-4F583C76B401}">
      <dgm:prSet/>
      <dgm:spPr/>
      <dgm:t>
        <a:bodyPr/>
        <a:lstStyle/>
        <a:p>
          <a:endParaRPr lang="fr-FR"/>
        </a:p>
      </dgm:t>
    </dgm:pt>
    <dgm:pt modelId="{B5899E5E-9535-41A4-A8B6-6197EEFC84F0}">
      <dgm:prSet custT="1"/>
      <dgm:spPr/>
      <dgm:t>
        <a:bodyPr/>
        <a:lstStyle/>
        <a:p>
          <a:r>
            <a:rPr lang="fr-FR" sz="2000" b="1" dirty="0" smtClean="0"/>
            <a:t>Implication individuelle dans le travail de groupe /10</a:t>
          </a:r>
          <a:endParaRPr lang="fr-FR" sz="2000" b="1" dirty="0"/>
        </a:p>
      </dgm:t>
    </dgm:pt>
    <dgm:pt modelId="{BB74FEAB-0613-48DD-80D2-365E0D16948B}" type="parTrans" cxnId="{54A9BE2A-A697-43B8-8B56-BC1B38BE2B03}">
      <dgm:prSet/>
      <dgm:spPr/>
      <dgm:t>
        <a:bodyPr/>
        <a:lstStyle/>
        <a:p>
          <a:endParaRPr lang="fr-FR"/>
        </a:p>
      </dgm:t>
    </dgm:pt>
    <dgm:pt modelId="{BD0AEF72-C471-4937-97FA-0EF65BAEA592}" type="sibTrans" cxnId="{54A9BE2A-A697-43B8-8B56-BC1B38BE2B03}">
      <dgm:prSet/>
      <dgm:spPr/>
      <dgm:t>
        <a:bodyPr/>
        <a:lstStyle/>
        <a:p>
          <a:endParaRPr lang="fr-FR"/>
        </a:p>
      </dgm:t>
    </dgm:pt>
    <dgm:pt modelId="{AE3A5B5F-2EFF-4B15-BAF8-DC28D19A2172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800" b="1" dirty="0" smtClean="0"/>
            <a:t>Rédaction d’un récit organisé /10</a:t>
          </a:r>
        </a:p>
        <a:p>
          <a:pPr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b="1" dirty="0"/>
        </a:p>
      </dgm:t>
    </dgm:pt>
    <dgm:pt modelId="{94C19550-07AF-4782-ABB6-492B7348B3BC}" type="parTrans" cxnId="{71C1D1C9-69CE-4EC7-8782-2313FDD0E62F}">
      <dgm:prSet/>
      <dgm:spPr/>
      <dgm:t>
        <a:bodyPr/>
        <a:lstStyle/>
        <a:p>
          <a:endParaRPr lang="fr-FR"/>
        </a:p>
      </dgm:t>
    </dgm:pt>
    <dgm:pt modelId="{8EDBA3CD-9D1B-432A-9F4C-43E80419D920}" type="sibTrans" cxnId="{71C1D1C9-69CE-4EC7-8782-2313FDD0E62F}">
      <dgm:prSet/>
      <dgm:spPr/>
      <dgm:t>
        <a:bodyPr/>
        <a:lstStyle/>
        <a:p>
          <a:endParaRPr lang="fr-FR"/>
        </a:p>
      </dgm:t>
    </dgm:pt>
    <dgm:pt modelId="{5F64D1A0-BD94-435F-9D0C-C8FFDC6AC2C8}">
      <dgm:prSet custT="1"/>
      <dgm:spPr/>
      <dgm:t>
        <a:bodyPr/>
        <a:lstStyle/>
        <a:p>
          <a:r>
            <a:rPr lang="fr-FR" sz="1800" b="1" dirty="0" smtClean="0"/>
            <a:t>Pertinence des illustrations /5</a:t>
          </a:r>
          <a:endParaRPr lang="fr-FR" sz="1800" b="1" dirty="0"/>
        </a:p>
      </dgm:t>
    </dgm:pt>
    <dgm:pt modelId="{0128A311-4DB8-4ED5-B8DE-54934497F419}" type="parTrans" cxnId="{10B866C2-9FD0-490F-AABC-820C649DD3B4}">
      <dgm:prSet/>
      <dgm:spPr/>
      <dgm:t>
        <a:bodyPr/>
        <a:lstStyle/>
        <a:p>
          <a:endParaRPr lang="fr-FR"/>
        </a:p>
      </dgm:t>
    </dgm:pt>
    <dgm:pt modelId="{1868351E-DD79-42AE-9A96-10A9A3C4F34E}" type="sibTrans" cxnId="{10B866C2-9FD0-490F-AABC-820C649DD3B4}">
      <dgm:prSet/>
      <dgm:spPr/>
      <dgm:t>
        <a:bodyPr/>
        <a:lstStyle/>
        <a:p>
          <a:endParaRPr lang="fr-FR"/>
        </a:p>
      </dgm:t>
    </dgm:pt>
    <dgm:pt modelId="{F8A2E64D-5393-4FCD-B7BB-98296A193215}" type="pres">
      <dgm:prSet presAssocID="{238A23DD-9FF7-4C66-B4F5-99C045263A8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C64B2A3-D4D9-40B0-8ACA-E92763D09ADD}" type="pres">
      <dgm:prSet presAssocID="{D2F61BB4-A317-4401-B5DE-47DCCC0FA422}" presName="compNode" presStyleCnt="0"/>
      <dgm:spPr/>
    </dgm:pt>
    <dgm:pt modelId="{ACA72547-920A-44B1-BA67-5A7469F66473}" type="pres">
      <dgm:prSet presAssocID="{D2F61BB4-A317-4401-B5DE-47DCCC0FA422}" presName="aNode" presStyleLbl="bgShp" presStyleIdx="0" presStyleCnt="3"/>
      <dgm:spPr/>
      <dgm:t>
        <a:bodyPr/>
        <a:lstStyle/>
        <a:p>
          <a:endParaRPr lang="fr-FR"/>
        </a:p>
      </dgm:t>
    </dgm:pt>
    <dgm:pt modelId="{7586A64A-6594-4B64-8A43-2D13ECB82E9B}" type="pres">
      <dgm:prSet presAssocID="{D2F61BB4-A317-4401-B5DE-47DCCC0FA422}" presName="textNode" presStyleLbl="bgShp" presStyleIdx="0" presStyleCnt="3"/>
      <dgm:spPr/>
      <dgm:t>
        <a:bodyPr/>
        <a:lstStyle/>
        <a:p>
          <a:endParaRPr lang="fr-FR"/>
        </a:p>
      </dgm:t>
    </dgm:pt>
    <dgm:pt modelId="{2C5E9384-2D3A-4675-8ACD-7ED16A08771F}" type="pres">
      <dgm:prSet presAssocID="{D2F61BB4-A317-4401-B5DE-47DCCC0FA422}" presName="compChildNode" presStyleCnt="0"/>
      <dgm:spPr/>
    </dgm:pt>
    <dgm:pt modelId="{D782A782-B0AB-49BB-8CBF-0168ACF0211D}" type="pres">
      <dgm:prSet presAssocID="{D2F61BB4-A317-4401-B5DE-47DCCC0FA422}" presName="theInnerList" presStyleCnt="0"/>
      <dgm:spPr/>
    </dgm:pt>
    <dgm:pt modelId="{62492747-3C3F-4CAB-B80F-A16AC8297386}" type="pres">
      <dgm:prSet presAssocID="{400CAF5D-6CB5-4E0C-BE53-03806FDD4A6B}" presName="childNode" presStyleLbl="node1" presStyleIdx="0" presStyleCnt="11" custScaleY="236372" custLinFactY="-83589" custLinFactNeighborX="-1715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DE7F6C-7A60-4F4A-AE80-1DC97F0C5B0D}" type="pres">
      <dgm:prSet presAssocID="{400CAF5D-6CB5-4E0C-BE53-03806FDD4A6B}" presName="aSpace2" presStyleCnt="0"/>
      <dgm:spPr/>
    </dgm:pt>
    <dgm:pt modelId="{E338ED91-D703-4B7A-9116-EAB3D14FA16F}" type="pres">
      <dgm:prSet presAssocID="{AE3A5B5F-2EFF-4B15-BAF8-DC28D19A2172}" presName="childNode" presStyleLbl="node1" presStyleIdx="1" presStyleCnt="11" custScaleY="229459" custLinFactY="-51626" custLinFactNeighborX="-1715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870C97C-B04A-4494-8112-E38F860F3886}" type="pres">
      <dgm:prSet presAssocID="{AE3A5B5F-2EFF-4B15-BAF8-DC28D19A2172}" presName="aSpace2" presStyleCnt="0"/>
      <dgm:spPr/>
    </dgm:pt>
    <dgm:pt modelId="{DEF10B53-E284-48EB-A45E-2C6599751681}" type="pres">
      <dgm:prSet presAssocID="{5F64D1A0-BD94-435F-9D0C-C8FFDC6AC2C8}" presName="childNode" presStyleLbl="node1" presStyleIdx="2" presStyleCnt="11" custScaleY="157155" custLinFactY="-12749" custLinFactNeighborX="1731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67EF62-15C0-4977-AB2D-C763C8CC062B}" type="pres">
      <dgm:prSet presAssocID="{5F64D1A0-BD94-435F-9D0C-C8FFDC6AC2C8}" presName="aSpace2" presStyleCnt="0"/>
      <dgm:spPr/>
    </dgm:pt>
    <dgm:pt modelId="{105B77E1-B910-46F3-B6E3-47DEE15711D9}" type="pres">
      <dgm:prSet presAssocID="{FA7E5336-264D-44CA-993A-B6162F1C0517}" presName="childNode" presStyleLbl="node1" presStyleIdx="3" presStyleCnt="11" custScaleY="33396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3395C98-293E-4EB8-828B-FD1749ABD460}" type="pres">
      <dgm:prSet presAssocID="{D2F61BB4-A317-4401-B5DE-47DCCC0FA422}" presName="aSpace" presStyleCnt="0"/>
      <dgm:spPr/>
    </dgm:pt>
    <dgm:pt modelId="{942F4BB0-FBD9-465C-B6B8-9C45FAA170D2}" type="pres">
      <dgm:prSet presAssocID="{93774457-F6E3-44B0-B48B-B1CE4DAB1A06}" presName="compNode" presStyleCnt="0"/>
      <dgm:spPr/>
    </dgm:pt>
    <dgm:pt modelId="{53E161B3-45AB-4DF4-9BC2-481E683847DB}" type="pres">
      <dgm:prSet presAssocID="{93774457-F6E3-44B0-B48B-B1CE4DAB1A06}" presName="aNode" presStyleLbl="bgShp" presStyleIdx="1" presStyleCnt="3"/>
      <dgm:spPr/>
      <dgm:t>
        <a:bodyPr/>
        <a:lstStyle/>
        <a:p>
          <a:endParaRPr lang="fr-FR"/>
        </a:p>
      </dgm:t>
    </dgm:pt>
    <dgm:pt modelId="{4130B51F-FE76-491E-9BF3-C53E74196DFC}" type="pres">
      <dgm:prSet presAssocID="{93774457-F6E3-44B0-B48B-B1CE4DAB1A06}" presName="textNode" presStyleLbl="bgShp" presStyleIdx="1" presStyleCnt="3"/>
      <dgm:spPr/>
      <dgm:t>
        <a:bodyPr/>
        <a:lstStyle/>
        <a:p>
          <a:endParaRPr lang="fr-FR"/>
        </a:p>
      </dgm:t>
    </dgm:pt>
    <dgm:pt modelId="{29838105-0513-4DE9-82B1-26637BFC47E9}" type="pres">
      <dgm:prSet presAssocID="{93774457-F6E3-44B0-B48B-B1CE4DAB1A06}" presName="compChildNode" presStyleCnt="0"/>
      <dgm:spPr/>
    </dgm:pt>
    <dgm:pt modelId="{644C1AC0-89AB-4A45-9F62-A63894E42908}" type="pres">
      <dgm:prSet presAssocID="{93774457-F6E3-44B0-B48B-B1CE4DAB1A06}" presName="theInnerList" presStyleCnt="0"/>
      <dgm:spPr/>
    </dgm:pt>
    <dgm:pt modelId="{266AAF90-8B02-41D4-A69D-D5B2039A6F6A}" type="pres">
      <dgm:prSet presAssocID="{6EE4E50C-63D8-43A8-90AD-E3B3D5E847AD}" presName="childNode" presStyleLbl="node1" presStyleIdx="4" presStyleCnt="11" custScaleY="798061" custLinFactY="-165495" custLinFactNeighborX="-1692" custLinFactNeighborY="-2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22F1581-0FCC-4F44-9EF0-2A83A39EB21C}" type="pres">
      <dgm:prSet presAssocID="{6EE4E50C-63D8-43A8-90AD-E3B3D5E847AD}" presName="aSpace2" presStyleCnt="0"/>
      <dgm:spPr/>
    </dgm:pt>
    <dgm:pt modelId="{89742B59-467A-451B-83D7-950DE5261B03}" type="pres">
      <dgm:prSet presAssocID="{10B76525-B6CC-4716-A751-AF9F4755AA3C}" presName="childNode" presStyleLbl="node1" presStyleIdx="5" presStyleCnt="11" custScaleY="399566" custLinFactY="-105159" custLinFactNeighborX="-1692" custLinFactNeighborY="-2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16C75FA-69F0-41AF-A1C2-B7EFC2F556E4}" type="pres">
      <dgm:prSet presAssocID="{10B76525-B6CC-4716-A751-AF9F4755AA3C}" presName="aSpace2" presStyleCnt="0"/>
      <dgm:spPr/>
    </dgm:pt>
    <dgm:pt modelId="{7768411A-75F6-43F5-A923-3997BE39F3E6}" type="pres">
      <dgm:prSet presAssocID="{70A90A67-BA61-49F0-9D7B-F8A625996BF6}" presName="childNode" presStyleLbl="node1" presStyleIdx="6" presStyleCnt="11" custScaleY="452603" custLinFactY="-64036" custLinFactNeighborX="-1692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C9A47BB-B0D4-4783-A943-E53D3EBA48C5}" type="pres">
      <dgm:prSet presAssocID="{70A90A67-BA61-49F0-9D7B-F8A625996BF6}" presName="aSpace2" presStyleCnt="0"/>
      <dgm:spPr/>
    </dgm:pt>
    <dgm:pt modelId="{E26A81EA-3C82-4FCF-8DA3-839024BFA99A}" type="pres">
      <dgm:prSet presAssocID="{EADDB724-A1EC-43E0-BA48-12BF0FA118E1}" presName="childNode" presStyleLbl="node1" presStyleIdx="7" presStyleCnt="11" custScaleY="807068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D64ABB3-DC84-434C-8727-8FACED25BD03}" type="pres">
      <dgm:prSet presAssocID="{93774457-F6E3-44B0-B48B-B1CE4DAB1A06}" presName="aSpace" presStyleCnt="0"/>
      <dgm:spPr/>
    </dgm:pt>
    <dgm:pt modelId="{1445209E-6780-48B8-B831-43E45FE5AA1F}" type="pres">
      <dgm:prSet presAssocID="{6744AE0C-7770-445E-AD37-900EB97E15D2}" presName="compNode" presStyleCnt="0"/>
      <dgm:spPr/>
    </dgm:pt>
    <dgm:pt modelId="{C3D3D0FA-A849-4C85-BFE3-2460687A675D}" type="pres">
      <dgm:prSet presAssocID="{6744AE0C-7770-445E-AD37-900EB97E15D2}" presName="aNode" presStyleLbl="bgShp" presStyleIdx="2" presStyleCnt="3"/>
      <dgm:spPr/>
      <dgm:t>
        <a:bodyPr/>
        <a:lstStyle/>
        <a:p>
          <a:endParaRPr lang="fr-FR"/>
        </a:p>
      </dgm:t>
    </dgm:pt>
    <dgm:pt modelId="{2EB964EA-DA45-4D8C-BE70-62F19A531783}" type="pres">
      <dgm:prSet presAssocID="{6744AE0C-7770-445E-AD37-900EB97E15D2}" presName="textNode" presStyleLbl="bgShp" presStyleIdx="2" presStyleCnt="3"/>
      <dgm:spPr/>
      <dgm:t>
        <a:bodyPr/>
        <a:lstStyle/>
        <a:p>
          <a:endParaRPr lang="fr-FR"/>
        </a:p>
      </dgm:t>
    </dgm:pt>
    <dgm:pt modelId="{0EDCEF56-A7B7-4221-A196-5B51F4A32BF5}" type="pres">
      <dgm:prSet presAssocID="{6744AE0C-7770-445E-AD37-900EB97E15D2}" presName="compChildNode" presStyleCnt="0"/>
      <dgm:spPr/>
    </dgm:pt>
    <dgm:pt modelId="{A1C8BB70-77F8-49F1-BEB3-DC4F6DFF4FF8}" type="pres">
      <dgm:prSet presAssocID="{6744AE0C-7770-445E-AD37-900EB97E15D2}" presName="theInnerList" presStyleCnt="0"/>
      <dgm:spPr/>
    </dgm:pt>
    <dgm:pt modelId="{2207C247-D8D8-4D8B-AAA2-45FECBA783D3}" type="pres">
      <dgm:prSet presAssocID="{16F3E172-E738-4E13-A013-6021F75F43C6}" presName="childNode" presStyleLbl="node1" presStyleIdx="8" presStyleCnt="11" custScaleY="139429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3FA121C-0939-4853-A91C-B05FB98BC6C8}" type="pres">
      <dgm:prSet presAssocID="{16F3E172-E738-4E13-A013-6021F75F43C6}" presName="aSpace2" presStyleCnt="0"/>
      <dgm:spPr/>
    </dgm:pt>
    <dgm:pt modelId="{333355CB-78C7-47FA-A431-73B8C182A2D7}" type="pres">
      <dgm:prSet presAssocID="{7894EB27-7C72-4587-A5BF-C946D0AD9AD8}" presName="childNode" presStyleLbl="node1" presStyleIdx="9" presStyleCnt="1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0964380-1BB1-413B-8997-84DA845806B2}" type="pres">
      <dgm:prSet presAssocID="{7894EB27-7C72-4587-A5BF-C946D0AD9AD8}" presName="aSpace2" presStyleCnt="0"/>
      <dgm:spPr/>
    </dgm:pt>
    <dgm:pt modelId="{5ABFE30D-FA82-4F06-8782-9410BDC7E542}" type="pres">
      <dgm:prSet presAssocID="{B5899E5E-9535-41A4-A8B6-6197EEFC84F0}" presName="childNode" presStyleLbl="node1" presStyleIdx="10" presStyleCnt="11" custScaleY="13488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0A1F891-6825-46EB-9C6B-172A598E4046}" srcId="{238A23DD-9FF7-4C66-B4F5-99C045263A8D}" destId="{6744AE0C-7770-445E-AD37-900EB97E15D2}" srcOrd="2" destOrd="0" parTransId="{83C7764A-ED00-4982-AC61-E17CF3F8337E}" sibTransId="{02DCAD89-E818-42E6-9602-7F3C3CD38671}"/>
    <dgm:cxn modelId="{9C20EA10-3993-49DC-8486-3BDFFF86F362}" type="presOf" srcId="{93774457-F6E3-44B0-B48B-B1CE4DAB1A06}" destId="{53E161B3-45AB-4DF4-9BC2-481E683847DB}" srcOrd="0" destOrd="0" presId="urn:microsoft.com/office/officeart/2005/8/layout/lProcess2"/>
    <dgm:cxn modelId="{62707979-282E-4BCB-BEE5-85FA48FDED5C}" srcId="{93774457-F6E3-44B0-B48B-B1CE4DAB1A06}" destId="{6EE4E50C-63D8-43A8-90AD-E3B3D5E847AD}" srcOrd="0" destOrd="0" parTransId="{032B2AE0-9580-4FF0-945E-BBD5167AD163}" sibTransId="{176739DD-26F2-4E6F-89D8-F2F0512ACA89}"/>
    <dgm:cxn modelId="{798A3CC5-A1E4-4105-9960-08021A1C5B38}" srcId="{93774457-F6E3-44B0-B48B-B1CE4DAB1A06}" destId="{10B76525-B6CC-4716-A751-AF9F4755AA3C}" srcOrd="1" destOrd="0" parTransId="{84E22A52-E03C-4BA7-B79B-56F50EAF7765}" sibTransId="{DCDBB40D-67D3-413B-82E8-D437718C8B42}"/>
    <dgm:cxn modelId="{07F86806-00F4-4BE2-968A-08CCD4DDFEEC}" type="presOf" srcId="{B5899E5E-9535-41A4-A8B6-6197EEFC84F0}" destId="{5ABFE30D-FA82-4F06-8782-9410BDC7E542}" srcOrd="0" destOrd="0" presId="urn:microsoft.com/office/officeart/2005/8/layout/lProcess2"/>
    <dgm:cxn modelId="{EDDDAA1B-071C-45B3-84AC-5504BECFD4FF}" srcId="{238A23DD-9FF7-4C66-B4F5-99C045263A8D}" destId="{93774457-F6E3-44B0-B48B-B1CE4DAB1A06}" srcOrd="1" destOrd="0" parTransId="{F71295D1-BAC6-400F-847A-D1D53573EE27}" sibTransId="{570A16A8-4B10-43AE-9D89-4C5F5DD61F17}"/>
    <dgm:cxn modelId="{AE046434-42AE-4151-AF3A-4690F0F52770}" srcId="{D2F61BB4-A317-4401-B5DE-47DCCC0FA422}" destId="{FA7E5336-264D-44CA-993A-B6162F1C0517}" srcOrd="3" destOrd="0" parTransId="{BD2769D8-9BE0-4744-83D3-D4AA6EE37791}" sibTransId="{1A7C1DAB-E248-4163-BD08-ED36C45B6698}"/>
    <dgm:cxn modelId="{4D05119F-858C-4FEA-B65D-8E0CBBB18347}" srcId="{D2F61BB4-A317-4401-B5DE-47DCCC0FA422}" destId="{400CAF5D-6CB5-4E0C-BE53-03806FDD4A6B}" srcOrd="0" destOrd="0" parTransId="{34793B0C-F916-4D9A-B536-0C14A813D653}" sibTransId="{CF57858B-5257-4ED8-AD67-80A5270E5716}"/>
    <dgm:cxn modelId="{45837E82-7311-45C5-8742-1C6B39B5A21B}" type="presOf" srcId="{7894EB27-7C72-4587-A5BF-C946D0AD9AD8}" destId="{333355CB-78C7-47FA-A431-73B8C182A2D7}" srcOrd="0" destOrd="0" presId="urn:microsoft.com/office/officeart/2005/8/layout/lProcess2"/>
    <dgm:cxn modelId="{35EEEDAC-A7C3-4335-941B-820138A55038}" type="presOf" srcId="{D2F61BB4-A317-4401-B5DE-47DCCC0FA422}" destId="{ACA72547-920A-44B1-BA67-5A7469F66473}" srcOrd="0" destOrd="0" presId="urn:microsoft.com/office/officeart/2005/8/layout/lProcess2"/>
    <dgm:cxn modelId="{5B7B29CE-0479-47C4-AFF0-4F583C76B401}" srcId="{93774457-F6E3-44B0-B48B-B1CE4DAB1A06}" destId="{EADDB724-A1EC-43E0-BA48-12BF0FA118E1}" srcOrd="3" destOrd="0" parTransId="{5371037A-2202-4B10-BD1D-5ED2B54883F2}" sibTransId="{A66D5575-1A1A-4416-8566-56E51D89E9FF}"/>
    <dgm:cxn modelId="{88A50EFB-05AF-4D24-8A1D-A1BAE14E78AB}" srcId="{6744AE0C-7770-445E-AD37-900EB97E15D2}" destId="{16F3E172-E738-4E13-A013-6021F75F43C6}" srcOrd="0" destOrd="0" parTransId="{EDF19CE6-1C16-400D-B12A-CA5CF8129D52}" sibTransId="{1EBBA8B2-0B74-4424-B362-E0A8376FFE9C}"/>
    <dgm:cxn modelId="{1C721485-333D-4E4B-826B-C0D879BD3D1C}" type="presOf" srcId="{93774457-F6E3-44B0-B48B-B1CE4DAB1A06}" destId="{4130B51F-FE76-491E-9BF3-C53E74196DFC}" srcOrd="1" destOrd="0" presId="urn:microsoft.com/office/officeart/2005/8/layout/lProcess2"/>
    <dgm:cxn modelId="{46B30225-F6CA-45A0-B0FA-48409163D596}" srcId="{238A23DD-9FF7-4C66-B4F5-99C045263A8D}" destId="{D2F61BB4-A317-4401-B5DE-47DCCC0FA422}" srcOrd="0" destOrd="0" parTransId="{7AC76CE0-14CC-4457-9124-18AD805E1547}" sibTransId="{BBE0936A-9346-44DA-8529-5279BB85CA0B}"/>
    <dgm:cxn modelId="{54BF49F3-D23D-43D0-9D0E-2A8BC64BA9E5}" type="presOf" srcId="{5F64D1A0-BD94-435F-9D0C-C8FFDC6AC2C8}" destId="{DEF10B53-E284-48EB-A45E-2C6599751681}" srcOrd="0" destOrd="0" presId="urn:microsoft.com/office/officeart/2005/8/layout/lProcess2"/>
    <dgm:cxn modelId="{4A0E936B-2F38-463E-9A40-83C8B589CB87}" type="presOf" srcId="{D2F61BB4-A317-4401-B5DE-47DCCC0FA422}" destId="{7586A64A-6594-4B64-8A43-2D13ECB82E9B}" srcOrd="1" destOrd="0" presId="urn:microsoft.com/office/officeart/2005/8/layout/lProcess2"/>
    <dgm:cxn modelId="{E2B28074-4F3B-42B5-9149-24D40B462D92}" type="presOf" srcId="{6744AE0C-7770-445E-AD37-900EB97E15D2}" destId="{C3D3D0FA-A849-4C85-BFE3-2460687A675D}" srcOrd="0" destOrd="0" presId="urn:microsoft.com/office/officeart/2005/8/layout/lProcess2"/>
    <dgm:cxn modelId="{54A9BE2A-A697-43B8-8B56-BC1B38BE2B03}" srcId="{6744AE0C-7770-445E-AD37-900EB97E15D2}" destId="{B5899E5E-9535-41A4-A8B6-6197EEFC84F0}" srcOrd="2" destOrd="0" parTransId="{BB74FEAB-0613-48DD-80D2-365E0D16948B}" sibTransId="{BD0AEF72-C471-4937-97FA-0EF65BAEA592}"/>
    <dgm:cxn modelId="{11D9E0FC-7CB6-4B43-88E7-6D34B95AAD6A}" type="presOf" srcId="{6744AE0C-7770-445E-AD37-900EB97E15D2}" destId="{2EB964EA-DA45-4D8C-BE70-62F19A531783}" srcOrd="1" destOrd="0" presId="urn:microsoft.com/office/officeart/2005/8/layout/lProcess2"/>
    <dgm:cxn modelId="{CCF5BCF0-3FB0-4922-B745-A9EC44A21665}" type="presOf" srcId="{6EE4E50C-63D8-43A8-90AD-E3B3D5E847AD}" destId="{266AAF90-8B02-41D4-A69D-D5B2039A6F6A}" srcOrd="0" destOrd="0" presId="urn:microsoft.com/office/officeart/2005/8/layout/lProcess2"/>
    <dgm:cxn modelId="{8FA787C2-D408-4298-A951-CD680D5FB9EC}" type="presOf" srcId="{AE3A5B5F-2EFF-4B15-BAF8-DC28D19A2172}" destId="{E338ED91-D703-4B7A-9116-EAB3D14FA16F}" srcOrd="0" destOrd="0" presId="urn:microsoft.com/office/officeart/2005/8/layout/lProcess2"/>
    <dgm:cxn modelId="{71C1D1C9-69CE-4EC7-8782-2313FDD0E62F}" srcId="{D2F61BB4-A317-4401-B5DE-47DCCC0FA422}" destId="{AE3A5B5F-2EFF-4B15-BAF8-DC28D19A2172}" srcOrd="1" destOrd="0" parTransId="{94C19550-07AF-4782-ABB6-492B7348B3BC}" sibTransId="{8EDBA3CD-9D1B-432A-9F4C-43E80419D920}"/>
    <dgm:cxn modelId="{CBE3C23C-2232-4840-AEA6-3FA424159F0D}" type="presOf" srcId="{EADDB724-A1EC-43E0-BA48-12BF0FA118E1}" destId="{E26A81EA-3C82-4FCF-8DA3-839024BFA99A}" srcOrd="0" destOrd="0" presId="urn:microsoft.com/office/officeart/2005/8/layout/lProcess2"/>
    <dgm:cxn modelId="{09A4684B-0918-42D3-BC0A-362B900CD53F}" type="presOf" srcId="{70A90A67-BA61-49F0-9D7B-F8A625996BF6}" destId="{7768411A-75F6-43F5-A923-3997BE39F3E6}" srcOrd="0" destOrd="0" presId="urn:microsoft.com/office/officeart/2005/8/layout/lProcess2"/>
    <dgm:cxn modelId="{1ACD4012-33E8-4C10-8D92-E484493E1CB9}" srcId="{6744AE0C-7770-445E-AD37-900EB97E15D2}" destId="{7894EB27-7C72-4587-A5BF-C946D0AD9AD8}" srcOrd="1" destOrd="0" parTransId="{543EDE06-EFE2-49C1-BE0C-719939225ACB}" sibTransId="{1F93B766-FB9F-42E1-A919-7899556F6155}"/>
    <dgm:cxn modelId="{9F929FCE-DAE6-4264-8589-D9793286B5D3}" type="presOf" srcId="{16F3E172-E738-4E13-A013-6021F75F43C6}" destId="{2207C247-D8D8-4D8B-AAA2-45FECBA783D3}" srcOrd="0" destOrd="0" presId="urn:microsoft.com/office/officeart/2005/8/layout/lProcess2"/>
    <dgm:cxn modelId="{6ADAFC93-B069-455F-BA68-C9213DCC8786}" type="presOf" srcId="{10B76525-B6CC-4716-A751-AF9F4755AA3C}" destId="{89742B59-467A-451B-83D7-950DE5261B03}" srcOrd="0" destOrd="0" presId="urn:microsoft.com/office/officeart/2005/8/layout/lProcess2"/>
    <dgm:cxn modelId="{B6427484-9DD8-4DAA-B2A8-256EFAFE6F83}" srcId="{93774457-F6E3-44B0-B48B-B1CE4DAB1A06}" destId="{70A90A67-BA61-49F0-9D7B-F8A625996BF6}" srcOrd="2" destOrd="0" parTransId="{052A218E-3893-4198-B9F1-EACA4DC73E1F}" sibTransId="{A17298E4-8DAD-47E3-9214-EAE7C636B08C}"/>
    <dgm:cxn modelId="{6FF02061-D0A8-49A5-8FD8-AC5150D7D68A}" type="presOf" srcId="{400CAF5D-6CB5-4E0C-BE53-03806FDD4A6B}" destId="{62492747-3C3F-4CAB-B80F-A16AC8297386}" srcOrd="0" destOrd="0" presId="urn:microsoft.com/office/officeart/2005/8/layout/lProcess2"/>
    <dgm:cxn modelId="{6A526F1B-A4DF-4D66-9C5B-F0BE984E7D5E}" type="presOf" srcId="{238A23DD-9FF7-4C66-B4F5-99C045263A8D}" destId="{F8A2E64D-5393-4FCD-B7BB-98296A193215}" srcOrd="0" destOrd="0" presId="urn:microsoft.com/office/officeart/2005/8/layout/lProcess2"/>
    <dgm:cxn modelId="{10B866C2-9FD0-490F-AABC-820C649DD3B4}" srcId="{D2F61BB4-A317-4401-B5DE-47DCCC0FA422}" destId="{5F64D1A0-BD94-435F-9D0C-C8FFDC6AC2C8}" srcOrd="2" destOrd="0" parTransId="{0128A311-4DB8-4ED5-B8DE-54934497F419}" sibTransId="{1868351E-DD79-42AE-9A96-10A9A3C4F34E}"/>
    <dgm:cxn modelId="{5C9BE1E3-DC30-4488-97B1-C50E8A0D28C8}" type="presOf" srcId="{FA7E5336-264D-44CA-993A-B6162F1C0517}" destId="{105B77E1-B910-46F3-B6E3-47DEE15711D9}" srcOrd="0" destOrd="0" presId="urn:microsoft.com/office/officeart/2005/8/layout/lProcess2"/>
    <dgm:cxn modelId="{494B270F-AC5E-4076-A8D2-EEF826D31914}" type="presParOf" srcId="{F8A2E64D-5393-4FCD-B7BB-98296A193215}" destId="{FC64B2A3-D4D9-40B0-8ACA-E92763D09ADD}" srcOrd="0" destOrd="0" presId="urn:microsoft.com/office/officeart/2005/8/layout/lProcess2"/>
    <dgm:cxn modelId="{EA2248A5-77B1-4CD0-8002-71F1A049F9F7}" type="presParOf" srcId="{FC64B2A3-D4D9-40B0-8ACA-E92763D09ADD}" destId="{ACA72547-920A-44B1-BA67-5A7469F66473}" srcOrd="0" destOrd="0" presId="urn:microsoft.com/office/officeart/2005/8/layout/lProcess2"/>
    <dgm:cxn modelId="{31810BCC-A174-404A-BE80-947B87FA7D4E}" type="presParOf" srcId="{FC64B2A3-D4D9-40B0-8ACA-E92763D09ADD}" destId="{7586A64A-6594-4B64-8A43-2D13ECB82E9B}" srcOrd="1" destOrd="0" presId="urn:microsoft.com/office/officeart/2005/8/layout/lProcess2"/>
    <dgm:cxn modelId="{23644945-6F9B-4529-88EB-3B1229375559}" type="presParOf" srcId="{FC64B2A3-D4D9-40B0-8ACA-E92763D09ADD}" destId="{2C5E9384-2D3A-4675-8ACD-7ED16A08771F}" srcOrd="2" destOrd="0" presId="urn:microsoft.com/office/officeart/2005/8/layout/lProcess2"/>
    <dgm:cxn modelId="{2EB1519A-F5F0-4ED0-9618-7FAB0935D221}" type="presParOf" srcId="{2C5E9384-2D3A-4675-8ACD-7ED16A08771F}" destId="{D782A782-B0AB-49BB-8CBF-0168ACF0211D}" srcOrd="0" destOrd="0" presId="urn:microsoft.com/office/officeart/2005/8/layout/lProcess2"/>
    <dgm:cxn modelId="{1F4EF44C-D192-4460-8257-9E3433002DF7}" type="presParOf" srcId="{D782A782-B0AB-49BB-8CBF-0168ACF0211D}" destId="{62492747-3C3F-4CAB-B80F-A16AC8297386}" srcOrd="0" destOrd="0" presId="urn:microsoft.com/office/officeart/2005/8/layout/lProcess2"/>
    <dgm:cxn modelId="{A239D0A6-6172-4441-B706-28CFD819C903}" type="presParOf" srcId="{D782A782-B0AB-49BB-8CBF-0168ACF0211D}" destId="{7FDE7F6C-7A60-4F4A-AE80-1DC97F0C5B0D}" srcOrd="1" destOrd="0" presId="urn:microsoft.com/office/officeart/2005/8/layout/lProcess2"/>
    <dgm:cxn modelId="{19D6A37B-7372-416B-B7BC-5C43D5494C12}" type="presParOf" srcId="{D782A782-B0AB-49BB-8CBF-0168ACF0211D}" destId="{E338ED91-D703-4B7A-9116-EAB3D14FA16F}" srcOrd="2" destOrd="0" presId="urn:microsoft.com/office/officeart/2005/8/layout/lProcess2"/>
    <dgm:cxn modelId="{27059E92-5C8D-4878-9A69-40A31FA44C33}" type="presParOf" srcId="{D782A782-B0AB-49BB-8CBF-0168ACF0211D}" destId="{2870C97C-B04A-4494-8112-E38F860F3886}" srcOrd="3" destOrd="0" presId="urn:microsoft.com/office/officeart/2005/8/layout/lProcess2"/>
    <dgm:cxn modelId="{D4475C99-9C47-4277-8E5A-28690149226B}" type="presParOf" srcId="{D782A782-B0AB-49BB-8CBF-0168ACF0211D}" destId="{DEF10B53-E284-48EB-A45E-2C6599751681}" srcOrd="4" destOrd="0" presId="urn:microsoft.com/office/officeart/2005/8/layout/lProcess2"/>
    <dgm:cxn modelId="{E204059C-B221-44FB-AFF3-5266DCA8C38C}" type="presParOf" srcId="{D782A782-B0AB-49BB-8CBF-0168ACF0211D}" destId="{5A67EF62-15C0-4977-AB2D-C763C8CC062B}" srcOrd="5" destOrd="0" presId="urn:microsoft.com/office/officeart/2005/8/layout/lProcess2"/>
    <dgm:cxn modelId="{0BAE4143-CB3B-4F20-97D9-584E470BBCBF}" type="presParOf" srcId="{D782A782-B0AB-49BB-8CBF-0168ACF0211D}" destId="{105B77E1-B910-46F3-B6E3-47DEE15711D9}" srcOrd="6" destOrd="0" presId="urn:microsoft.com/office/officeart/2005/8/layout/lProcess2"/>
    <dgm:cxn modelId="{31C7AB57-CA85-40C8-87BB-4F0E958514EB}" type="presParOf" srcId="{F8A2E64D-5393-4FCD-B7BB-98296A193215}" destId="{73395C98-293E-4EB8-828B-FD1749ABD460}" srcOrd="1" destOrd="0" presId="urn:microsoft.com/office/officeart/2005/8/layout/lProcess2"/>
    <dgm:cxn modelId="{CB10D62C-72EB-4249-9339-8439B21F8DCF}" type="presParOf" srcId="{F8A2E64D-5393-4FCD-B7BB-98296A193215}" destId="{942F4BB0-FBD9-465C-B6B8-9C45FAA170D2}" srcOrd="2" destOrd="0" presId="urn:microsoft.com/office/officeart/2005/8/layout/lProcess2"/>
    <dgm:cxn modelId="{DF9F9D15-75FA-4FE3-8DF3-2B14D1985E0E}" type="presParOf" srcId="{942F4BB0-FBD9-465C-B6B8-9C45FAA170D2}" destId="{53E161B3-45AB-4DF4-9BC2-481E683847DB}" srcOrd="0" destOrd="0" presId="urn:microsoft.com/office/officeart/2005/8/layout/lProcess2"/>
    <dgm:cxn modelId="{15108E28-F2D9-445E-B122-99C26E2344F2}" type="presParOf" srcId="{942F4BB0-FBD9-465C-B6B8-9C45FAA170D2}" destId="{4130B51F-FE76-491E-9BF3-C53E74196DFC}" srcOrd="1" destOrd="0" presId="urn:microsoft.com/office/officeart/2005/8/layout/lProcess2"/>
    <dgm:cxn modelId="{EBBD0184-2F2C-41A5-BCD3-1E8BCA9E5C34}" type="presParOf" srcId="{942F4BB0-FBD9-465C-B6B8-9C45FAA170D2}" destId="{29838105-0513-4DE9-82B1-26637BFC47E9}" srcOrd="2" destOrd="0" presId="urn:microsoft.com/office/officeart/2005/8/layout/lProcess2"/>
    <dgm:cxn modelId="{BE5BBD14-D5EC-4CB0-97B7-85148027C336}" type="presParOf" srcId="{29838105-0513-4DE9-82B1-26637BFC47E9}" destId="{644C1AC0-89AB-4A45-9F62-A63894E42908}" srcOrd="0" destOrd="0" presId="urn:microsoft.com/office/officeart/2005/8/layout/lProcess2"/>
    <dgm:cxn modelId="{32BB9708-BA0C-44DA-948B-007191C496EA}" type="presParOf" srcId="{644C1AC0-89AB-4A45-9F62-A63894E42908}" destId="{266AAF90-8B02-41D4-A69D-D5B2039A6F6A}" srcOrd="0" destOrd="0" presId="urn:microsoft.com/office/officeart/2005/8/layout/lProcess2"/>
    <dgm:cxn modelId="{EC54E4DF-D486-422A-BC5D-A65FB06AAE31}" type="presParOf" srcId="{644C1AC0-89AB-4A45-9F62-A63894E42908}" destId="{B22F1581-0FCC-4F44-9EF0-2A83A39EB21C}" srcOrd="1" destOrd="0" presId="urn:microsoft.com/office/officeart/2005/8/layout/lProcess2"/>
    <dgm:cxn modelId="{9AB0D2F1-5F4D-420F-A0D7-EC658E04EDE8}" type="presParOf" srcId="{644C1AC0-89AB-4A45-9F62-A63894E42908}" destId="{89742B59-467A-451B-83D7-950DE5261B03}" srcOrd="2" destOrd="0" presId="urn:microsoft.com/office/officeart/2005/8/layout/lProcess2"/>
    <dgm:cxn modelId="{428003B8-CBD7-42C4-B466-7668B7FFC9BC}" type="presParOf" srcId="{644C1AC0-89AB-4A45-9F62-A63894E42908}" destId="{216C75FA-69F0-41AF-A1C2-B7EFC2F556E4}" srcOrd="3" destOrd="0" presId="urn:microsoft.com/office/officeart/2005/8/layout/lProcess2"/>
    <dgm:cxn modelId="{D846C73B-8DAE-40C5-8C30-5C176F594660}" type="presParOf" srcId="{644C1AC0-89AB-4A45-9F62-A63894E42908}" destId="{7768411A-75F6-43F5-A923-3997BE39F3E6}" srcOrd="4" destOrd="0" presId="urn:microsoft.com/office/officeart/2005/8/layout/lProcess2"/>
    <dgm:cxn modelId="{4C263F38-84D1-4B38-A61E-6E11CBCD8918}" type="presParOf" srcId="{644C1AC0-89AB-4A45-9F62-A63894E42908}" destId="{5C9A47BB-B0D4-4783-A943-E53D3EBA48C5}" srcOrd="5" destOrd="0" presId="urn:microsoft.com/office/officeart/2005/8/layout/lProcess2"/>
    <dgm:cxn modelId="{7EAA1924-AD7F-4F76-99BE-6FDBA3D86E99}" type="presParOf" srcId="{644C1AC0-89AB-4A45-9F62-A63894E42908}" destId="{E26A81EA-3C82-4FCF-8DA3-839024BFA99A}" srcOrd="6" destOrd="0" presId="urn:microsoft.com/office/officeart/2005/8/layout/lProcess2"/>
    <dgm:cxn modelId="{93EFDF07-389A-4EA2-99AE-F42F591CD908}" type="presParOf" srcId="{F8A2E64D-5393-4FCD-B7BB-98296A193215}" destId="{3D64ABB3-DC84-434C-8727-8FACED25BD03}" srcOrd="3" destOrd="0" presId="urn:microsoft.com/office/officeart/2005/8/layout/lProcess2"/>
    <dgm:cxn modelId="{3AFC8C4F-9985-4609-B0EE-FFD8E5C8CAAC}" type="presParOf" srcId="{F8A2E64D-5393-4FCD-B7BB-98296A193215}" destId="{1445209E-6780-48B8-B831-43E45FE5AA1F}" srcOrd="4" destOrd="0" presId="urn:microsoft.com/office/officeart/2005/8/layout/lProcess2"/>
    <dgm:cxn modelId="{2EE4F0FC-AEAC-4B30-8945-D375AAAA510D}" type="presParOf" srcId="{1445209E-6780-48B8-B831-43E45FE5AA1F}" destId="{C3D3D0FA-A849-4C85-BFE3-2460687A675D}" srcOrd="0" destOrd="0" presId="urn:microsoft.com/office/officeart/2005/8/layout/lProcess2"/>
    <dgm:cxn modelId="{3DF5D6AB-9274-42E8-B635-8609C3942341}" type="presParOf" srcId="{1445209E-6780-48B8-B831-43E45FE5AA1F}" destId="{2EB964EA-DA45-4D8C-BE70-62F19A531783}" srcOrd="1" destOrd="0" presId="urn:microsoft.com/office/officeart/2005/8/layout/lProcess2"/>
    <dgm:cxn modelId="{E4E5591F-1F6B-4A41-A0B8-C16211EEA2C0}" type="presParOf" srcId="{1445209E-6780-48B8-B831-43E45FE5AA1F}" destId="{0EDCEF56-A7B7-4221-A196-5B51F4A32BF5}" srcOrd="2" destOrd="0" presId="urn:microsoft.com/office/officeart/2005/8/layout/lProcess2"/>
    <dgm:cxn modelId="{A968C4C2-71ED-401F-8896-D1471F0CBC7E}" type="presParOf" srcId="{0EDCEF56-A7B7-4221-A196-5B51F4A32BF5}" destId="{A1C8BB70-77F8-49F1-BEB3-DC4F6DFF4FF8}" srcOrd="0" destOrd="0" presId="urn:microsoft.com/office/officeart/2005/8/layout/lProcess2"/>
    <dgm:cxn modelId="{47AA9A03-9822-4048-B9CD-DBB8F88DAE26}" type="presParOf" srcId="{A1C8BB70-77F8-49F1-BEB3-DC4F6DFF4FF8}" destId="{2207C247-D8D8-4D8B-AAA2-45FECBA783D3}" srcOrd="0" destOrd="0" presId="urn:microsoft.com/office/officeart/2005/8/layout/lProcess2"/>
    <dgm:cxn modelId="{D9A03431-5411-45E9-80B9-2B6989292ED4}" type="presParOf" srcId="{A1C8BB70-77F8-49F1-BEB3-DC4F6DFF4FF8}" destId="{B3FA121C-0939-4853-A91C-B05FB98BC6C8}" srcOrd="1" destOrd="0" presId="urn:microsoft.com/office/officeart/2005/8/layout/lProcess2"/>
    <dgm:cxn modelId="{FA978634-B7A8-4C15-B21B-03AD7B1903BE}" type="presParOf" srcId="{A1C8BB70-77F8-49F1-BEB3-DC4F6DFF4FF8}" destId="{333355CB-78C7-47FA-A431-73B8C182A2D7}" srcOrd="2" destOrd="0" presId="urn:microsoft.com/office/officeart/2005/8/layout/lProcess2"/>
    <dgm:cxn modelId="{664CA0DD-5B90-424F-B737-99608FAA3CDC}" type="presParOf" srcId="{A1C8BB70-77F8-49F1-BEB3-DC4F6DFF4FF8}" destId="{40964380-1BB1-413B-8997-84DA845806B2}" srcOrd="3" destOrd="0" presId="urn:microsoft.com/office/officeart/2005/8/layout/lProcess2"/>
    <dgm:cxn modelId="{F04AB4E3-6FCE-4E73-B785-20A4F030F67A}" type="presParOf" srcId="{A1C8BB70-77F8-49F1-BEB3-DC4F6DFF4FF8}" destId="{5ABFE30D-FA82-4F06-8782-9410BDC7E542}" srcOrd="4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6736FDD-7412-48AC-9BFB-AD665F3347FA}">
      <dsp:nvSpPr>
        <dsp:cNvPr id="0" name=""/>
        <dsp:cNvSpPr/>
      </dsp:nvSpPr>
      <dsp:spPr>
        <a:xfrm rot="360189">
          <a:off x="3057741" y="3529097"/>
          <a:ext cx="2388168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2388168" y="195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7BA164-8EF8-49A4-8C9D-9CB38F1BB2B4}">
      <dsp:nvSpPr>
        <dsp:cNvPr id="0" name=""/>
        <dsp:cNvSpPr/>
      </dsp:nvSpPr>
      <dsp:spPr>
        <a:xfrm rot="6497471">
          <a:off x="1822015" y="4255686"/>
          <a:ext cx="485736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485736" y="195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AD5C07-012C-4449-986F-EBEFEBC85A30}">
      <dsp:nvSpPr>
        <dsp:cNvPr id="0" name=""/>
        <dsp:cNvSpPr/>
      </dsp:nvSpPr>
      <dsp:spPr>
        <a:xfrm rot="20212875">
          <a:off x="3012237" y="2780541"/>
          <a:ext cx="1296341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1296341" y="195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365E1-FB84-4564-8415-7EDAA4D9BA98}">
      <dsp:nvSpPr>
        <dsp:cNvPr id="0" name=""/>
        <dsp:cNvSpPr/>
      </dsp:nvSpPr>
      <dsp:spPr>
        <a:xfrm rot="17843477">
          <a:off x="2276088" y="1891040"/>
          <a:ext cx="1681243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1681243" y="195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537094-9E78-4234-B498-50EBBEC2444D}">
      <dsp:nvSpPr>
        <dsp:cNvPr id="0" name=""/>
        <dsp:cNvSpPr/>
      </dsp:nvSpPr>
      <dsp:spPr>
        <a:xfrm rot="14425219">
          <a:off x="585915" y="1827673"/>
          <a:ext cx="1862182" cy="39023"/>
        </a:xfrm>
        <a:custGeom>
          <a:avLst/>
          <a:gdLst/>
          <a:ahLst/>
          <a:cxnLst/>
          <a:rect l="0" t="0" r="0" b="0"/>
          <a:pathLst>
            <a:path>
              <a:moveTo>
                <a:pt x="0" y="19511"/>
              </a:moveTo>
              <a:lnTo>
                <a:pt x="1862182" y="1951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F82D22-11DB-4363-8779-4E5F9A4075CB}">
      <dsp:nvSpPr>
        <dsp:cNvPr id="0" name=""/>
        <dsp:cNvSpPr/>
      </dsp:nvSpPr>
      <dsp:spPr>
        <a:xfrm>
          <a:off x="1295402" y="2437813"/>
          <a:ext cx="1982390" cy="1982390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0"/>
              <a:satOff val="0"/>
              <a:lumOff val="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3479B1D3-D104-49DE-961B-34CDFE344718}">
      <dsp:nvSpPr>
        <dsp:cNvPr id="0" name=""/>
        <dsp:cNvSpPr/>
      </dsp:nvSpPr>
      <dsp:spPr>
        <a:xfrm>
          <a:off x="228603" y="3"/>
          <a:ext cx="1109757" cy="1109757"/>
        </a:xfrm>
        <a:prstGeom prst="ellipse">
          <a:avLst/>
        </a:prstGeom>
        <a:solidFill>
          <a:schemeClr val="accent4">
            <a:hueOff val="-703989"/>
            <a:satOff val="-7226"/>
            <a:lumOff val="302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-703989"/>
              <a:satOff val="-7226"/>
              <a:lumOff val="302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Je situe </a:t>
          </a:r>
          <a:endParaRPr lang="fr-FR" sz="1000" kern="1200" dirty="0"/>
        </a:p>
      </dsp:txBody>
      <dsp:txXfrm>
        <a:off x="228603" y="3"/>
        <a:ext cx="1109757" cy="1109757"/>
      </dsp:txXfrm>
    </dsp:sp>
    <dsp:sp modelId="{A8E68090-3A68-4A81-B1CA-F09BD6F57D39}">
      <dsp:nvSpPr>
        <dsp:cNvPr id="0" name=""/>
        <dsp:cNvSpPr/>
      </dsp:nvSpPr>
      <dsp:spPr>
        <a:xfrm>
          <a:off x="1449336" y="3"/>
          <a:ext cx="1664635" cy="1109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Échelle mondiale : 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Échelle nationale : 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Échelle locale : </a:t>
          </a:r>
          <a:endParaRPr lang="fr-FR" sz="1500" kern="1200" dirty="0"/>
        </a:p>
      </dsp:txBody>
      <dsp:txXfrm>
        <a:off x="1449336" y="3"/>
        <a:ext cx="1664635" cy="1109757"/>
      </dsp:txXfrm>
    </dsp:sp>
    <dsp:sp modelId="{653790BB-E3ED-40DD-9B12-8022A196F767}">
      <dsp:nvSpPr>
        <dsp:cNvPr id="0" name=""/>
        <dsp:cNvSpPr/>
      </dsp:nvSpPr>
      <dsp:spPr>
        <a:xfrm>
          <a:off x="3203852" y="116629"/>
          <a:ext cx="1109757" cy="1109757"/>
        </a:xfrm>
        <a:prstGeom prst="ellipse">
          <a:avLst/>
        </a:prstGeom>
        <a:solidFill>
          <a:schemeClr val="accent4">
            <a:hueOff val="-1407978"/>
            <a:satOff val="-14452"/>
            <a:lumOff val="604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-1407978"/>
              <a:satOff val="-14452"/>
              <a:lumOff val="6040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Je décris </a:t>
          </a:r>
          <a:endParaRPr lang="fr-FR" sz="1000" kern="1200" dirty="0"/>
        </a:p>
      </dsp:txBody>
      <dsp:txXfrm>
        <a:off x="3203852" y="116629"/>
        <a:ext cx="1109757" cy="1109757"/>
      </dsp:txXfrm>
    </dsp:sp>
    <dsp:sp modelId="{34D8C8C1-6E0C-463E-A70F-F20BCC27E04F}">
      <dsp:nvSpPr>
        <dsp:cNvPr id="0" name=""/>
        <dsp:cNvSpPr/>
      </dsp:nvSpPr>
      <dsp:spPr>
        <a:xfrm>
          <a:off x="4424585" y="116629"/>
          <a:ext cx="1664635" cy="1109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Élévation niveau de la mer :</a:t>
          </a:r>
          <a:endParaRPr lang="fr-FR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Élévation niveau du fleuve: </a:t>
          </a:r>
          <a:endParaRPr lang="fr-FR" sz="1500" kern="1200" dirty="0"/>
        </a:p>
      </dsp:txBody>
      <dsp:txXfrm>
        <a:off x="4424585" y="116629"/>
        <a:ext cx="1664635" cy="1109757"/>
      </dsp:txXfrm>
    </dsp:sp>
    <dsp:sp modelId="{D0875CC2-3B54-4835-B197-72CCEBC70F9E}">
      <dsp:nvSpPr>
        <dsp:cNvPr id="0" name=""/>
        <dsp:cNvSpPr/>
      </dsp:nvSpPr>
      <dsp:spPr>
        <a:xfrm>
          <a:off x="4211965" y="1772811"/>
          <a:ext cx="1109757" cy="1109757"/>
        </a:xfrm>
        <a:prstGeom prst="ellipse">
          <a:avLst/>
        </a:prstGeom>
        <a:solidFill>
          <a:schemeClr val="accent4">
            <a:hueOff val="-2111967"/>
            <a:satOff val="-21677"/>
            <a:lumOff val="905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-2111967"/>
              <a:satOff val="-21677"/>
              <a:lumOff val="9059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J’explique </a:t>
          </a:r>
          <a:endParaRPr lang="fr-FR" sz="1000" kern="1200" dirty="0"/>
        </a:p>
      </dsp:txBody>
      <dsp:txXfrm>
        <a:off x="4211965" y="1772811"/>
        <a:ext cx="1109757" cy="1109757"/>
      </dsp:txXfrm>
    </dsp:sp>
    <dsp:sp modelId="{B45E0966-2B1E-4217-97F0-07202261EE7C}">
      <dsp:nvSpPr>
        <dsp:cNvPr id="0" name=""/>
        <dsp:cNvSpPr/>
      </dsp:nvSpPr>
      <dsp:spPr>
        <a:xfrm>
          <a:off x="5432698" y="1772811"/>
          <a:ext cx="1664635" cy="1109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500" kern="1200" dirty="0" smtClean="0"/>
            <a:t>Les moussons (définir et illustrer avec une carte) </a:t>
          </a:r>
          <a:endParaRPr lang="fr-FR" sz="1500" kern="1200" dirty="0"/>
        </a:p>
      </dsp:txBody>
      <dsp:txXfrm>
        <a:off x="5432698" y="1772811"/>
        <a:ext cx="1664635" cy="1109757"/>
      </dsp:txXfrm>
    </dsp:sp>
    <dsp:sp modelId="{EF7B59C0-BC56-4F35-95C0-EB9949CEDF6C}">
      <dsp:nvSpPr>
        <dsp:cNvPr id="0" name=""/>
        <dsp:cNvSpPr/>
      </dsp:nvSpPr>
      <dsp:spPr>
        <a:xfrm>
          <a:off x="1259635" y="4477758"/>
          <a:ext cx="1109757" cy="1109757"/>
        </a:xfrm>
        <a:prstGeom prst="ellipse">
          <a:avLst/>
        </a:prstGeom>
        <a:solidFill>
          <a:schemeClr val="accent4">
            <a:hueOff val="-2815956"/>
            <a:satOff val="-28903"/>
            <a:lumOff val="1207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-2815956"/>
              <a:satOff val="-28903"/>
              <a:lumOff val="12079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Les dispositifs de prévention du risque</a:t>
          </a:r>
          <a:endParaRPr lang="fr-FR" sz="1000" kern="1200" dirty="0"/>
        </a:p>
      </dsp:txBody>
      <dsp:txXfrm>
        <a:off x="1259635" y="4477758"/>
        <a:ext cx="1109757" cy="1109757"/>
      </dsp:txXfrm>
    </dsp:sp>
    <dsp:sp modelId="{48A356A3-4412-4E12-B498-EEA4493C3D16}">
      <dsp:nvSpPr>
        <dsp:cNvPr id="0" name=""/>
        <dsp:cNvSpPr/>
      </dsp:nvSpPr>
      <dsp:spPr>
        <a:xfrm>
          <a:off x="2480368" y="4477758"/>
          <a:ext cx="1664635" cy="11097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/>
        </a:p>
      </dsp:txBody>
      <dsp:txXfrm>
        <a:off x="2480368" y="4477758"/>
        <a:ext cx="1664635" cy="1109757"/>
      </dsp:txXfrm>
    </dsp:sp>
    <dsp:sp modelId="{7D1824F3-D406-409D-A98B-107E53B7C29B}">
      <dsp:nvSpPr>
        <dsp:cNvPr id="0" name=""/>
        <dsp:cNvSpPr/>
      </dsp:nvSpPr>
      <dsp:spPr>
        <a:xfrm>
          <a:off x="5436100" y="3140970"/>
          <a:ext cx="1189434" cy="1189434"/>
        </a:xfrm>
        <a:prstGeom prst="ellipse">
          <a:avLst/>
        </a:prstGeom>
        <a:solidFill>
          <a:schemeClr val="accent4">
            <a:hueOff val="-3519944"/>
            <a:satOff val="-36129"/>
            <a:lumOff val="15099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4">
              <a:hueOff val="-3519944"/>
              <a:satOff val="-36129"/>
              <a:lumOff val="15099"/>
              <a:alphaOff val="0"/>
              <a:shade val="9000"/>
              <a:alpha val="48000"/>
              <a:satMod val="105000"/>
            </a:scheme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Je décris les conséquences </a:t>
          </a:r>
          <a:endParaRPr lang="fr-FR" sz="1000" kern="1200" dirty="0"/>
        </a:p>
      </dsp:txBody>
      <dsp:txXfrm>
        <a:off x="5436100" y="3140970"/>
        <a:ext cx="1189434" cy="1189434"/>
      </dsp:txXfrm>
    </dsp:sp>
    <dsp:sp modelId="{7488A835-48B3-4EA8-9B62-0820534CF992}">
      <dsp:nvSpPr>
        <dsp:cNvPr id="0" name=""/>
        <dsp:cNvSpPr/>
      </dsp:nvSpPr>
      <dsp:spPr>
        <a:xfrm>
          <a:off x="6744478" y="3140970"/>
          <a:ext cx="1784151" cy="11894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500" kern="1200"/>
        </a:p>
      </dsp:txBody>
      <dsp:txXfrm>
        <a:off x="6744478" y="3140970"/>
        <a:ext cx="1784151" cy="118943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34C4AA1-9065-4A99-BFEB-EC41E7C284EA}">
      <dsp:nvSpPr>
        <dsp:cNvPr id="0" name=""/>
        <dsp:cNvSpPr/>
      </dsp:nvSpPr>
      <dsp:spPr>
        <a:xfrm>
          <a:off x="3654" y="101165"/>
          <a:ext cx="2197685" cy="71806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Faire des recherches </a:t>
          </a:r>
          <a:endParaRPr lang="fr-FR" sz="2000" kern="1200" dirty="0"/>
        </a:p>
      </dsp:txBody>
      <dsp:txXfrm>
        <a:off x="3654" y="101165"/>
        <a:ext cx="2197685" cy="718066"/>
      </dsp:txXfrm>
    </dsp:sp>
    <dsp:sp modelId="{84CFE45C-17E5-45B7-A760-0CA523EEEE1C}">
      <dsp:nvSpPr>
        <dsp:cNvPr id="0" name=""/>
        <dsp:cNvSpPr/>
      </dsp:nvSpPr>
      <dsp:spPr>
        <a:xfrm>
          <a:off x="3654" y="819231"/>
          <a:ext cx="2197685" cy="5604946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G1 : </a:t>
          </a:r>
          <a:r>
            <a:rPr lang="fr-FR" sz="2000" kern="1200" dirty="0" err="1" smtClean="0"/>
            <a:t>weblist</a:t>
          </a:r>
          <a:r>
            <a:rPr lang="fr-FR" sz="2000" kern="1200" dirty="0" smtClean="0"/>
            <a:t> simple </a:t>
          </a:r>
          <a:br>
            <a:rPr lang="fr-FR" sz="2000" kern="1200" dirty="0" smtClean="0"/>
          </a:br>
          <a:r>
            <a:rPr lang="fr-FR" sz="2000" kern="1200" dirty="0" smtClean="0"/>
            <a:t/>
          </a:r>
          <a:br>
            <a:rPr lang="fr-FR" sz="2000" kern="1200" dirty="0" smtClean="0"/>
          </a:br>
          <a:r>
            <a:rPr lang="fr-FR" sz="2000" kern="1200" dirty="0" smtClean="0"/>
            <a:t/>
          </a:r>
          <a:br>
            <a:rPr lang="fr-FR" sz="2000" kern="1200" dirty="0" smtClean="0"/>
          </a:br>
          <a:r>
            <a:rPr lang="fr-FR" sz="2000" kern="1200" dirty="0" smtClean="0"/>
            <a:t/>
          </a:r>
          <a:br>
            <a:rPr lang="fr-FR" sz="2000" kern="1200" dirty="0" smtClean="0"/>
          </a:b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G2 : </a:t>
          </a:r>
          <a:r>
            <a:rPr lang="fr-FR" sz="2000" kern="1200" dirty="0" err="1" smtClean="0"/>
            <a:t>weblist</a:t>
          </a:r>
          <a:r>
            <a:rPr lang="fr-FR" sz="2000" kern="1200" dirty="0" smtClean="0"/>
            <a:t> thématisée</a:t>
          </a:r>
          <a:br>
            <a:rPr lang="fr-FR" sz="2000" kern="1200" dirty="0" smtClean="0"/>
          </a:br>
          <a:r>
            <a:rPr lang="fr-FR" sz="2000" kern="1200" dirty="0" smtClean="0"/>
            <a:t> </a:t>
          </a:r>
          <a:br>
            <a:rPr lang="fr-FR" sz="2000" kern="1200" dirty="0" smtClean="0"/>
          </a:br>
          <a:r>
            <a:rPr lang="fr-FR" sz="2000" kern="1200" dirty="0" smtClean="0"/>
            <a:t/>
          </a:r>
          <a:br>
            <a:rPr lang="fr-FR" sz="2000" kern="1200" dirty="0" smtClean="0"/>
          </a:br>
          <a:r>
            <a:rPr lang="fr-FR" sz="2000" kern="1200" dirty="0" smtClean="0"/>
            <a:t/>
          </a:r>
          <a:br>
            <a:rPr lang="fr-FR" sz="2000" kern="1200" dirty="0" smtClean="0"/>
          </a:br>
          <a:r>
            <a:rPr lang="fr-FR" sz="2000" kern="1200" dirty="0" smtClean="0"/>
            <a:t/>
          </a:r>
          <a:br>
            <a:rPr lang="fr-FR" sz="2000" kern="1200" dirty="0" smtClean="0"/>
          </a:b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G3: </a:t>
          </a:r>
          <a:r>
            <a:rPr lang="fr-FR" sz="2000" kern="1200" dirty="0" err="1" smtClean="0"/>
            <a:t>weblist</a:t>
          </a:r>
          <a:r>
            <a:rPr lang="fr-FR" sz="2000" kern="1200" dirty="0" smtClean="0"/>
            <a:t> thématisée 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2000" kern="1200" dirty="0"/>
        </a:p>
      </dsp:txBody>
      <dsp:txXfrm>
        <a:off x="3654" y="819231"/>
        <a:ext cx="2197685" cy="5604946"/>
      </dsp:txXfrm>
    </dsp:sp>
    <dsp:sp modelId="{ED2E18E2-8743-4AF1-9B38-2AA033E3B997}">
      <dsp:nvSpPr>
        <dsp:cNvPr id="0" name=""/>
        <dsp:cNvSpPr/>
      </dsp:nvSpPr>
      <dsp:spPr>
        <a:xfrm>
          <a:off x="2509016" y="101165"/>
          <a:ext cx="2197685" cy="71806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Réinvestir des notions </a:t>
          </a:r>
          <a:endParaRPr lang="fr-FR" sz="2000" kern="1200" dirty="0"/>
        </a:p>
      </dsp:txBody>
      <dsp:txXfrm>
        <a:off x="2509016" y="101165"/>
        <a:ext cx="2197685" cy="718066"/>
      </dsp:txXfrm>
    </dsp:sp>
    <dsp:sp modelId="{E866FD9D-AE69-4C7E-A682-D7F66D3EDA72}">
      <dsp:nvSpPr>
        <dsp:cNvPr id="0" name=""/>
        <dsp:cNvSpPr/>
      </dsp:nvSpPr>
      <dsp:spPr>
        <a:xfrm>
          <a:off x="2509016" y="819231"/>
          <a:ext cx="2197685" cy="5604946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G1: simple rappel de la démarche intégrant les notions </a:t>
          </a:r>
          <a:br>
            <a:rPr lang="fr-FR" sz="2000" kern="1200" dirty="0" smtClean="0"/>
          </a:b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G2 : les notions sont intégrées aux questions </a:t>
          </a:r>
          <a:br>
            <a:rPr lang="fr-FR" sz="2000" kern="1200" dirty="0" smtClean="0"/>
          </a:br>
          <a:r>
            <a:rPr lang="fr-FR" sz="2000" kern="1200" dirty="0" smtClean="0"/>
            <a:t/>
          </a:r>
          <a:br>
            <a:rPr lang="fr-FR" sz="2000" kern="1200" dirty="0" smtClean="0"/>
          </a:br>
          <a:r>
            <a:rPr lang="fr-FR" sz="2000" kern="1200" dirty="0" smtClean="0"/>
            <a:t/>
          </a:r>
          <a:br>
            <a:rPr lang="fr-FR" sz="2000" kern="1200" dirty="0" smtClean="0"/>
          </a:b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G3 : notions intégrées aux </a:t>
          </a:r>
          <a:r>
            <a:rPr lang="fr-FR" sz="2000" kern="1200" dirty="0" smtClean="0"/>
            <a:t>questions et organisées dans la carte mentale</a:t>
          </a:r>
          <a:endParaRPr lang="fr-FR" sz="2000" kern="1200" dirty="0"/>
        </a:p>
      </dsp:txBody>
      <dsp:txXfrm>
        <a:off x="2509016" y="819231"/>
        <a:ext cx="2197685" cy="5604946"/>
      </dsp:txXfrm>
    </dsp:sp>
    <dsp:sp modelId="{C002C8A5-C197-4D3F-BE1C-D3070EC2564F}">
      <dsp:nvSpPr>
        <dsp:cNvPr id="0" name=""/>
        <dsp:cNvSpPr/>
      </dsp:nvSpPr>
      <dsp:spPr>
        <a:xfrm>
          <a:off x="5014377" y="101165"/>
          <a:ext cx="2197685" cy="71806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Rechercher et illustrer </a:t>
          </a:r>
          <a:endParaRPr lang="fr-FR" sz="2000" kern="1200" dirty="0"/>
        </a:p>
      </dsp:txBody>
      <dsp:txXfrm>
        <a:off x="5014377" y="101165"/>
        <a:ext cx="2197685" cy="718066"/>
      </dsp:txXfrm>
    </dsp:sp>
    <dsp:sp modelId="{A28863B3-27B6-45C5-BAA8-47B20E044EC6}">
      <dsp:nvSpPr>
        <dsp:cNvPr id="0" name=""/>
        <dsp:cNvSpPr/>
      </dsp:nvSpPr>
      <dsp:spPr>
        <a:xfrm>
          <a:off x="5014377" y="819231"/>
          <a:ext cx="2197685" cy="5604946"/>
        </a:xfrm>
        <a:prstGeom prst="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G1 : recherche autonome, quelques illustrations dans la </a:t>
          </a:r>
          <a:r>
            <a:rPr lang="fr-FR" sz="2000" kern="1200" dirty="0" err="1" smtClean="0"/>
            <a:t>weblist</a:t>
          </a:r>
          <a:r>
            <a:rPr lang="fr-FR" sz="2000" kern="1200" dirty="0" smtClean="0"/>
            <a:t/>
          </a:r>
          <a:br>
            <a:rPr lang="fr-FR" sz="2000" kern="1200" dirty="0" smtClean="0"/>
          </a:b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G2 : thèmes des recherches et illustrations : </a:t>
          </a:r>
          <a:r>
            <a:rPr lang="fr-FR" sz="2000" kern="1200" dirty="0" err="1" smtClean="0"/>
            <a:t>weblist</a:t>
          </a:r>
          <a:r>
            <a:rPr lang="fr-FR" sz="2000" kern="1200" dirty="0" smtClean="0"/>
            <a:t> plus explicite</a:t>
          </a: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/>
          </a:r>
          <a:br>
            <a:rPr lang="fr-FR" sz="2000" kern="1200" dirty="0" smtClean="0"/>
          </a:br>
          <a:r>
            <a:rPr lang="fr-FR" sz="2000" kern="1200" dirty="0" smtClean="0"/>
            <a:t> </a:t>
          </a:r>
          <a:br>
            <a:rPr lang="fr-FR" sz="2000" kern="1200" dirty="0" smtClean="0"/>
          </a:b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G3 : idem </a:t>
          </a:r>
          <a:endParaRPr lang="fr-FR" sz="2000" kern="1200" dirty="0"/>
        </a:p>
      </dsp:txBody>
      <dsp:txXfrm>
        <a:off x="5014377" y="819231"/>
        <a:ext cx="2197685" cy="5604946"/>
      </dsp:txXfrm>
    </dsp:sp>
    <dsp:sp modelId="{725CB191-EA41-4886-A6D3-E7E538CD3211}">
      <dsp:nvSpPr>
        <dsp:cNvPr id="0" name=""/>
        <dsp:cNvSpPr/>
      </dsp:nvSpPr>
      <dsp:spPr>
        <a:xfrm>
          <a:off x="7519739" y="101165"/>
          <a:ext cx="2197685" cy="71806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81280" rIns="142240" bIns="8128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Récit géographique </a:t>
          </a:r>
          <a:endParaRPr lang="fr-FR" sz="2000" kern="1200" dirty="0"/>
        </a:p>
      </dsp:txBody>
      <dsp:txXfrm>
        <a:off x="7519739" y="101165"/>
        <a:ext cx="2197685" cy="718066"/>
      </dsp:txXfrm>
    </dsp:sp>
    <dsp:sp modelId="{CF0113D0-D6AE-462D-8F03-4FFE53A8F609}">
      <dsp:nvSpPr>
        <dsp:cNvPr id="0" name=""/>
        <dsp:cNvSpPr/>
      </dsp:nvSpPr>
      <dsp:spPr>
        <a:xfrm>
          <a:off x="7519739" y="819231"/>
          <a:ext cx="2197685" cy="5604946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42240" bIns="16002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G1 : récit totalement autonome en réutilisant la fiche-méthode </a:t>
          </a:r>
          <a:br>
            <a:rPr lang="fr-FR" sz="2000" kern="1200" dirty="0" smtClean="0"/>
          </a:b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G2 : réponses aux questions, qui mises bout à bout, forment le récit géo</a:t>
          </a:r>
          <a:br>
            <a:rPr lang="fr-FR" sz="2000" kern="1200" dirty="0" smtClean="0"/>
          </a:br>
          <a:endParaRPr lang="fr-FR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2000" kern="1200" dirty="0" smtClean="0"/>
            <a:t>G3 : récit géo correspondant à la carte mentale à remplir (élèves rétifs à la rédaction)</a:t>
          </a:r>
          <a:endParaRPr lang="fr-FR" sz="2000" kern="1200" dirty="0"/>
        </a:p>
      </dsp:txBody>
      <dsp:txXfrm>
        <a:off x="7519739" y="819231"/>
        <a:ext cx="2197685" cy="56049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CA72547-920A-44B1-BA67-5A7469F66473}">
      <dsp:nvSpPr>
        <dsp:cNvPr id="0" name=""/>
        <dsp:cNvSpPr/>
      </dsp:nvSpPr>
      <dsp:spPr>
        <a:xfrm>
          <a:off x="1116" y="0"/>
          <a:ext cx="2902148" cy="62373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kern="1200" dirty="0" smtClean="0"/>
            <a:t>G1 </a:t>
          </a:r>
          <a:endParaRPr lang="fr-FR" sz="6500" kern="1200" dirty="0"/>
        </a:p>
      </dsp:txBody>
      <dsp:txXfrm>
        <a:off x="1116" y="0"/>
        <a:ext cx="2902148" cy="1871193"/>
      </dsp:txXfrm>
    </dsp:sp>
    <dsp:sp modelId="{62492747-3C3F-4CAB-B80F-A16AC8297386}">
      <dsp:nvSpPr>
        <dsp:cNvPr id="0" name=""/>
        <dsp:cNvSpPr/>
      </dsp:nvSpPr>
      <dsp:spPr>
        <a:xfrm>
          <a:off x="251513" y="1473144"/>
          <a:ext cx="2321718" cy="95456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Pertinence des informations sélectionnées /10  </a:t>
          </a:r>
          <a:endParaRPr lang="fr-FR" sz="1800" b="1" kern="1200" dirty="0"/>
        </a:p>
      </dsp:txBody>
      <dsp:txXfrm>
        <a:off x="251513" y="1473144"/>
        <a:ext cx="2321718" cy="954568"/>
      </dsp:txXfrm>
    </dsp:sp>
    <dsp:sp modelId="{E338ED91-D703-4B7A-9116-EAB3D14FA16F}">
      <dsp:nvSpPr>
        <dsp:cNvPr id="0" name=""/>
        <dsp:cNvSpPr/>
      </dsp:nvSpPr>
      <dsp:spPr>
        <a:xfrm>
          <a:off x="251513" y="2618921"/>
          <a:ext cx="2321718" cy="92665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800" b="1" kern="1200" dirty="0" smtClean="0"/>
            <a:t>Rédaction d’un récit organisé /10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800" b="1" kern="1200" dirty="0"/>
        </a:p>
      </dsp:txBody>
      <dsp:txXfrm>
        <a:off x="251513" y="2618921"/>
        <a:ext cx="2321718" cy="926650"/>
      </dsp:txXfrm>
    </dsp:sp>
    <dsp:sp modelId="{DEF10B53-E284-48EB-A45E-2C6599751681}">
      <dsp:nvSpPr>
        <dsp:cNvPr id="0" name=""/>
        <dsp:cNvSpPr/>
      </dsp:nvSpPr>
      <dsp:spPr>
        <a:xfrm>
          <a:off x="331520" y="3764703"/>
          <a:ext cx="2321718" cy="63465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Pertinence des illustrations /5</a:t>
          </a:r>
          <a:endParaRPr lang="fr-FR" sz="1800" b="1" kern="1200" dirty="0"/>
        </a:p>
      </dsp:txBody>
      <dsp:txXfrm>
        <a:off x="331520" y="3764703"/>
        <a:ext cx="2321718" cy="634657"/>
      </dsp:txXfrm>
    </dsp:sp>
    <dsp:sp modelId="{105B77E1-B910-46F3-B6E3-47DEE15711D9}">
      <dsp:nvSpPr>
        <dsp:cNvPr id="0" name=""/>
        <dsp:cNvSpPr/>
      </dsp:nvSpPr>
      <dsp:spPr>
        <a:xfrm>
          <a:off x="291331" y="4575105"/>
          <a:ext cx="2321718" cy="1348693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Implication individuelle dans le travail de groupe /5</a:t>
          </a:r>
          <a:endParaRPr lang="fr-FR" sz="1800" b="1" kern="1200" dirty="0"/>
        </a:p>
      </dsp:txBody>
      <dsp:txXfrm>
        <a:off x="291331" y="4575105"/>
        <a:ext cx="2321718" cy="1348693"/>
      </dsp:txXfrm>
    </dsp:sp>
    <dsp:sp modelId="{53E161B3-45AB-4DF4-9BC2-481E683847DB}">
      <dsp:nvSpPr>
        <dsp:cNvPr id="0" name=""/>
        <dsp:cNvSpPr/>
      </dsp:nvSpPr>
      <dsp:spPr>
        <a:xfrm>
          <a:off x="3120925" y="0"/>
          <a:ext cx="2902148" cy="62373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b="1" kern="1200" dirty="0" smtClean="0"/>
            <a:t>G2</a:t>
          </a:r>
          <a:endParaRPr lang="fr-FR" sz="6500" b="1" kern="1200" dirty="0"/>
        </a:p>
      </dsp:txBody>
      <dsp:txXfrm>
        <a:off x="3120925" y="0"/>
        <a:ext cx="2902148" cy="1871193"/>
      </dsp:txXfrm>
    </dsp:sp>
    <dsp:sp modelId="{266AAF90-8B02-41D4-A69D-D5B2039A6F6A}">
      <dsp:nvSpPr>
        <dsp:cNvPr id="0" name=""/>
        <dsp:cNvSpPr/>
      </dsp:nvSpPr>
      <dsp:spPr>
        <a:xfrm>
          <a:off x="3371857" y="1554985"/>
          <a:ext cx="2321718" cy="1291530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Justesse des réponses (sélections infos) /10</a:t>
          </a:r>
          <a:endParaRPr lang="fr-FR" sz="2000" b="1" kern="1200" dirty="0"/>
        </a:p>
      </dsp:txBody>
      <dsp:txXfrm>
        <a:off x="3371857" y="1554985"/>
        <a:ext cx="2321718" cy="1291530"/>
      </dsp:txXfrm>
    </dsp:sp>
    <dsp:sp modelId="{89742B59-467A-451B-83D7-950DE5261B03}">
      <dsp:nvSpPr>
        <dsp:cNvPr id="0" name=""/>
        <dsp:cNvSpPr/>
      </dsp:nvSpPr>
      <dsp:spPr>
        <a:xfrm>
          <a:off x="3371857" y="2969057"/>
          <a:ext cx="2321718" cy="64663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Réponses rédigées /10</a:t>
          </a:r>
          <a:endParaRPr lang="fr-FR" sz="2000" b="1" kern="1200" dirty="0"/>
        </a:p>
      </dsp:txBody>
      <dsp:txXfrm>
        <a:off x="3371857" y="2969057"/>
        <a:ext cx="2321718" cy="646631"/>
      </dsp:txXfrm>
    </dsp:sp>
    <dsp:sp modelId="{7768411A-75F6-43F5-A923-3997BE39F3E6}">
      <dsp:nvSpPr>
        <dsp:cNvPr id="0" name=""/>
        <dsp:cNvSpPr/>
      </dsp:nvSpPr>
      <dsp:spPr>
        <a:xfrm>
          <a:off x="3371857" y="3732035"/>
          <a:ext cx="2321718" cy="732463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Pertinence des illustrations /5</a:t>
          </a:r>
          <a:endParaRPr lang="fr-FR" sz="2000" b="1" kern="1200" dirty="0"/>
        </a:p>
      </dsp:txBody>
      <dsp:txXfrm>
        <a:off x="3371857" y="3732035"/>
        <a:ext cx="2321718" cy="732463"/>
      </dsp:txXfrm>
    </dsp:sp>
    <dsp:sp modelId="{E26A81EA-3C82-4FCF-8DA3-839024BFA99A}">
      <dsp:nvSpPr>
        <dsp:cNvPr id="0" name=""/>
        <dsp:cNvSpPr/>
      </dsp:nvSpPr>
      <dsp:spPr>
        <a:xfrm>
          <a:off x="3411140" y="4617925"/>
          <a:ext cx="2321718" cy="130610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34290" rIns="4572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b="1" kern="1200" dirty="0" smtClean="0"/>
            <a:t>Implication individuelle dans le travail de groupe /5</a:t>
          </a:r>
          <a:endParaRPr lang="fr-FR" sz="1800" b="1" kern="1200" dirty="0"/>
        </a:p>
      </dsp:txBody>
      <dsp:txXfrm>
        <a:off x="3411140" y="4617925"/>
        <a:ext cx="2321718" cy="1306107"/>
      </dsp:txXfrm>
    </dsp:sp>
    <dsp:sp modelId="{C3D3D0FA-A849-4C85-BFE3-2460687A675D}">
      <dsp:nvSpPr>
        <dsp:cNvPr id="0" name=""/>
        <dsp:cNvSpPr/>
      </dsp:nvSpPr>
      <dsp:spPr>
        <a:xfrm>
          <a:off x="6240735" y="0"/>
          <a:ext cx="2902148" cy="6237312"/>
        </a:xfrm>
        <a:prstGeom prst="roundRect">
          <a:avLst>
            <a:gd name="adj" fmla="val 10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6500" kern="1200" dirty="0" smtClean="0"/>
            <a:t>G3</a:t>
          </a:r>
          <a:endParaRPr lang="fr-FR" sz="6500" kern="1200" dirty="0"/>
        </a:p>
      </dsp:txBody>
      <dsp:txXfrm>
        <a:off x="6240735" y="0"/>
        <a:ext cx="2902148" cy="1871193"/>
      </dsp:txXfrm>
    </dsp:sp>
    <dsp:sp modelId="{2207C247-D8D8-4D8B-AAA2-45FECBA783D3}">
      <dsp:nvSpPr>
        <dsp:cNvPr id="0" name=""/>
        <dsp:cNvSpPr/>
      </dsp:nvSpPr>
      <dsp:spPr>
        <a:xfrm>
          <a:off x="6530950" y="1871494"/>
          <a:ext cx="2321718" cy="139526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Justesse des réponses (sélections infos)  /10</a:t>
          </a:r>
          <a:endParaRPr lang="fr-FR" sz="2000" b="1" kern="1200" dirty="0"/>
        </a:p>
      </dsp:txBody>
      <dsp:txXfrm>
        <a:off x="6530950" y="1871494"/>
        <a:ext cx="2321718" cy="1395260"/>
      </dsp:txXfrm>
    </dsp:sp>
    <dsp:sp modelId="{333355CB-78C7-47FA-A431-73B8C182A2D7}">
      <dsp:nvSpPr>
        <dsp:cNvPr id="0" name=""/>
        <dsp:cNvSpPr/>
      </dsp:nvSpPr>
      <dsp:spPr>
        <a:xfrm>
          <a:off x="6530950" y="3420707"/>
          <a:ext cx="2321718" cy="1000695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Pertinence des illustrations /10</a:t>
          </a:r>
          <a:endParaRPr lang="fr-FR" sz="2000" b="1" kern="1200" dirty="0"/>
        </a:p>
      </dsp:txBody>
      <dsp:txXfrm>
        <a:off x="6530950" y="3420707"/>
        <a:ext cx="2321718" cy="1000695"/>
      </dsp:txXfrm>
    </dsp:sp>
    <dsp:sp modelId="{5ABFE30D-FA82-4F06-8782-9410BDC7E542}">
      <dsp:nvSpPr>
        <dsp:cNvPr id="0" name=""/>
        <dsp:cNvSpPr/>
      </dsp:nvSpPr>
      <dsp:spPr>
        <a:xfrm>
          <a:off x="6530950" y="4575356"/>
          <a:ext cx="2321718" cy="134978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0" tIns="38100" rIns="508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Implication individuelle dans le travail de groupe /10</a:t>
          </a:r>
          <a:endParaRPr lang="fr-FR" sz="2000" b="1" kern="1200" dirty="0"/>
        </a:p>
      </dsp:txBody>
      <dsp:txXfrm>
        <a:off x="6530950" y="4575356"/>
        <a:ext cx="2321718" cy="13497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64FB7D-E0A8-4550-B270-19DB059E6926}" type="datetimeFigureOut">
              <a:rPr lang="fr-FR" smtClean="0"/>
              <a:pPr/>
              <a:t>7/06/15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38A555-991F-4089-BD5F-05262BE4EC18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512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87EE4-5232-4C97-8C5F-7757152A850C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71D44-E037-43E0-8DD1-48BD0A0E326A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266ED-52D6-48DD-8034-FFE075CB44B3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7A5FE1-CD91-4E71-B840-B71F7A7A4EFC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27F8-E8C6-4323-83C1-F1A11AD1851A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A2872-987B-4DFF-BECE-52F6CEE54F9E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44946-C8F5-4ED3-BFD1-6293A01D2BA5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3ED991-881C-4BA3-84BC-260ED5867006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2721A-EEFF-49CA-A774-452C2EE30AAA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8AD398-19F7-4BEE-BB70-0804FF01E70A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F0A6-E93C-4103-8A9E-D57FF6F94991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E78E14A-AEBC-49FA-992C-50E2D090D897}" type="datetime1">
              <a:rPr lang="fr-FR" smtClean="0"/>
              <a:pPr/>
              <a:t>7/06/15</a:t>
            </a:fld>
            <a:endParaRPr lang="fr-F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7955A9F-795C-4C61-AC5D-F70433F0955A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inion-internationale.com/2012/03/21/le-bangladesh-en-tete-de-liste-des-pays-victimes-de-la-montee-des-eaux_9494.html" TargetMode="External"/><Relationship Id="rId4" Type="http://schemas.openxmlformats.org/officeDocument/2006/relationships/hyperlink" Target="http://www.rfi.fr/asie-pacifique/20120628-banglasdesh-une-serie-inondations-font-plusieurs-morts/" TargetMode="External"/><Relationship Id="rId5" Type="http://schemas.openxmlformats.org/officeDocument/2006/relationships/hyperlink" Target="http://www.lepoint.fr/monde/inondations-au-bangladesh-53-morts-des-dizaines-de-disparus-15-06-2010-466897_24.php" TargetMode="External"/><Relationship Id="rId6" Type="http://schemas.openxmlformats.org/officeDocument/2006/relationships/hyperlink" Target="http://www.reporterre.net/Inondations-en-Inde-et-au" TargetMode="External"/><Relationship Id="rId7" Type="http://schemas.openxmlformats.org/officeDocument/2006/relationships/hyperlink" Target="http://www.actioncontrelafaim.org/sites/default/files/publications/fichiers/publication_dp_bangladesh_0912.pdf" TargetMode="External"/><Relationship Id="rId8" Type="http://schemas.openxmlformats.org/officeDocument/2006/relationships/hyperlink" Target="http://europa.eu/rapid/press-release_IP-12-1230_fr.htm" TargetMode="External"/><Relationship Id="rId9" Type="http://schemas.openxmlformats.org/officeDocument/2006/relationships/hyperlink" Target="http://www.tdh.ch/fr/news/bangladesh-attenuer-les-risques-de-catastrophes-causees-par-les-inondations" TargetMode="External"/><Relationship Id="rId10" Type="http://schemas.openxmlformats.org/officeDocument/2006/relationships/hyperlink" Target="http://slideplayer.fr/slide/512715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fr/imgres?imgurl=http://www.lepoint.fr/images/2010/06/15/110603-54115_25562_190x297.jpg&amp;imgrefurl=http://www.lepoint.fr/monde/inondations-au-bangladesh-53-morts-des-dizaines-de-disparus-15-06-2010-466897_24.php&amp;h=297&amp;w=190&amp;tbnid=0_rJwcEv3NYGwM:&amp;zoom=1&amp;docid=7TRhstO5iGfWWM&amp;ei=mabIVPrcKIf3Uoj_g7AI&amp;tbm=isch&amp;iact=rc&amp;uact=3&amp;dur=952&amp;page=1&amp;start=0&amp;ndsp=19&amp;ved=0CCYQrQMwAg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inion-internationale.com/2012/03/21/le-bangladesh-en-tete-de-liste-des-pays-victimes-de-la-montee-des-eaux_9494.html" TargetMode="External"/><Relationship Id="rId4" Type="http://schemas.openxmlformats.org/officeDocument/2006/relationships/hyperlink" Target="http://www.rfi.fr/asie-pacifique/20120628-banglasdesh-une-serie-inondations-font-plusieurs-morts/" TargetMode="External"/><Relationship Id="rId5" Type="http://schemas.openxmlformats.org/officeDocument/2006/relationships/hyperlink" Target="http://www.lepoint.fr/monde/inondations-au-bangladesh-53-morts-des-dizaines-de-disparus-15-06-2010-466897_24.php" TargetMode="External"/><Relationship Id="rId6" Type="http://schemas.openxmlformats.org/officeDocument/2006/relationships/hyperlink" Target="http://www.reporterre.net/Inondations-en-Inde-et-au" TargetMode="External"/><Relationship Id="rId7" Type="http://schemas.openxmlformats.org/officeDocument/2006/relationships/hyperlink" Target="http://www.actioncontrelafaim.org/sites/default/files/publications/fichiers/publication_dp_bangladesh_0912.pdf" TargetMode="External"/><Relationship Id="rId8" Type="http://schemas.openxmlformats.org/officeDocument/2006/relationships/hyperlink" Target="http://europa.eu/rapid/press-release_IP-12-1230_fr.htm" TargetMode="External"/><Relationship Id="rId9" Type="http://schemas.openxmlformats.org/officeDocument/2006/relationships/hyperlink" Target="http://www.tdh.ch/fr/news/bangladesh-attenuer-les-risques-de-catastrophes-causees-par-les-inondations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lideplayer.fr/slide/512715/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inion-internationale.com/2012/03/21/le-bangladesh-en-tete-de-liste-des-pays-victimes-de-la-montee-des-eaux_9494.html" TargetMode="External"/><Relationship Id="rId4" Type="http://schemas.openxmlformats.org/officeDocument/2006/relationships/hyperlink" Target="http://www.rfi.fr/asie-pacifique/20120628-banglasdesh-une-serie-inondations-font-plusieurs-morts/" TargetMode="External"/><Relationship Id="rId5" Type="http://schemas.openxmlformats.org/officeDocument/2006/relationships/hyperlink" Target="http://www.lepoint.fr/monde/inondations-au-bangladesh-53-morts-des-dizaines-de-disparus-15-06-2010-466897_24.php" TargetMode="External"/><Relationship Id="rId6" Type="http://schemas.openxmlformats.org/officeDocument/2006/relationships/hyperlink" Target="http://www.reporterre.net/Inondations-en-Inde-et-au" TargetMode="External"/><Relationship Id="rId7" Type="http://schemas.openxmlformats.org/officeDocument/2006/relationships/hyperlink" Target="http://www.actioncontrelafaim.org/sites/default/files/publications/fichiers/publication_dp_bangladesh_0912.pdf" TargetMode="External"/><Relationship Id="rId8" Type="http://schemas.openxmlformats.org/officeDocument/2006/relationships/hyperlink" Target="http://europa.eu/rapid/press-release_IP-12-1230_fr.htm" TargetMode="External"/><Relationship Id="rId9" Type="http://schemas.openxmlformats.org/officeDocument/2006/relationships/hyperlink" Target="http://www.tdh.ch/fr/news/bangladesh-attenuer-les-risques-de-catastrophes-causees-par-les-inondations" TargetMode="External"/><Relationship Id="rId10" Type="http://schemas.openxmlformats.org/officeDocument/2006/relationships/hyperlink" Target="http://slideplayer.fr/slide/512715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google.fr/imgres?imgurl=http://www.lepoint.fr/images/2010/06/15/110603-54115_25562_190x297.jpg&amp;imgrefurl=http://www.lepoint.fr/monde/inondations-au-bangladesh-53-morts-des-dizaines-de-disparus-15-06-2010-466897_24.php&amp;h=297&amp;w=190&amp;tbnid=0_rJwcEv3NYGwM:&amp;zoom=1&amp;docid=7TRhstO5iGfWWM&amp;ei=mabIVPrcKIf3Uoj_g7AI&amp;tbm=isch&amp;iact=rc&amp;uact=3&amp;dur=952&amp;page=1&amp;start=0&amp;ndsp=19&amp;ved=0CCYQrQMwAg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79512" y="3789040"/>
            <a:ext cx="7851648" cy="1828800"/>
          </a:xfrm>
        </p:spPr>
        <p:txBody>
          <a:bodyPr>
            <a:normAutofit fontScale="90000"/>
          </a:bodyPr>
          <a:lstStyle/>
          <a:p>
            <a:r>
              <a:rPr lang="fr-FR" dirty="0"/>
              <a:t>Les risques d’inondation au Bangladesh </a:t>
            </a:r>
            <a:br>
              <a:rPr lang="fr-FR" dirty="0"/>
            </a:br>
            <a:r>
              <a:rPr lang="fr-FR" dirty="0"/>
              <a:t>(à partir des inondations de 2012)</a:t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560" y="4725144"/>
            <a:ext cx="7854696" cy="1752600"/>
          </a:xfrm>
        </p:spPr>
        <p:txBody>
          <a:bodyPr/>
          <a:lstStyle/>
          <a:p>
            <a:pPr algn="l"/>
            <a:r>
              <a:rPr lang="fr-FR" dirty="0"/>
              <a:t>Travail </a:t>
            </a:r>
            <a:r>
              <a:rPr lang="fr-FR" dirty="0" smtClean="0"/>
              <a:t>autonome en </a:t>
            </a:r>
            <a:r>
              <a:rPr lang="fr-FR" dirty="0"/>
              <a:t>groupes, </a:t>
            </a:r>
            <a:r>
              <a:rPr lang="fr-FR" dirty="0" smtClean="0"/>
              <a:t>5</a:t>
            </a:r>
            <a:r>
              <a:rPr lang="fr-FR" baseline="30000" dirty="0" smtClean="0"/>
              <a:t>ème</a:t>
            </a:r>
          </a:p>
          <a:p>
            <a:pPr marL="457200" indent="-457200" algn="l">
              <a:buFontTx/>
              <a:buChar char="-"/>
            </a:pPr>
            <a:r>
              <a:rPr lang="fr-FR" baseline="30000" dirty="0" smtClean="0"/>
              <a:t>Différencier le récit </a:t>
            </a:r>
          </a:p>
          <a:p>
            <a:pPr marL="457200" indent="-457200" algn="l">
              <a:buFontTx/>
              <a:buChar char="-"/>
            </a:pPr>
            <a:r>
              <a:rPr lang="fr-FR" baseline="30000" dirty="0" smtClean="0"/>
              <a:t>Différencier la capacité de recherche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2823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fr-FR" dirty="0" smtClean="0"/>
              <a:t>Groupes 3 suite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55000" lnSpcReduction="20000"/>
          </a:bodyPr>
          <a:lstStyle/>
          <a:p>
            <a:r>
              <a:rPr lang="fr-FR" b="1" u="sng" dirty="0" err="1"/>
              <a:t>Weblist</a:t>
            </a:r>
            <a:r>
              <a:rPr lang="fr-FR" b="1" u="sng" dirty="0"/>
              <a:t> indicative :</a:t>
            </a:r>
            <a:endParaRPr lang="fr-FR" dirty="0"/>
          </a:p>
          <a:p>
            <a:pPr lvl="0"/>
            <a:r>
              <a:rPr lang="fr-FR" dirty="0" smtClean="0"/>
              <a:t>Google </a:t>
            </a:r>
            <a:r>
              <a:rPr lang="fr-FR" dirty="0" err="1" smtClean="0"/>
              <a:t>Earth</a:t>
            </a:r>
            <a:r>
              <a:rPr lang="fr-FR" dirty="0" smtClean="0"/>
              <a:t> pour localiser </a:t>
            </a:r>
          </a:p>
          <a:p>
            <a:pPr lvl="0"/>
            <a:r>
              <a:rPr lang="fr-FR" dirty="0" smtClean="0"/>
              <a:t>Zones </a:t>
            </a:r>
            <a:r>
              <a:rPr lang="fr-FR" dirty="0"/>
              <a:t>touchées par inondations et glissement de terrain : </a:t>
            </a:r>
            <a:r>
              <a:rPr lang="fr-FR" u="sng" dirty="0">
                <a:hlinkClick r:id="rId2"/>
              </a:rPr>
              <a:t>http://www.google.fr/imgres?imgurl=http%3A%2F%2Fwww.lepoint.fr%2Fimages%2F2010%2F06%2F15%2F110603-54115_25562_190x297.jpg&amp;imgrefurl=http%3A%2F%2Fwww.lepoint.fr%2Fmonde%2Finondations-au-bangladesh-53-morts-des-dizaines-de-disparus-15-06-2010-466897_24.php&amp;h=297&amp;w=190&amp;tbnid=0_rJwcEv3NYGwM%3A&amp;zoom=1&amp;docid=7TRhstO5iGfWWM&amp;ei=mabIVPrcKIf3Uoj_g7AI&amp;tbm=isch&amp;iact=rc&amp;uact=3&amp;dur=952&amp;page=1&amp;start=0&amp;ndsp=19&amp;ved=0CCYQrQMwAg</a:t>
            </a:r>
            <a:endParaRPr lang="fr-FR" dirty="0"/>
          </a:p>
          <a:p>
            <a:pPr lvl="0"/>
            <a:r>
              <a:rPr lang="fr-FR" dirty="0"/>
              <a:t>Catastrophe et conséquences : </a:t>
            </a:r>
            <a:r>
              <a:rPr lang="fr-FR" u="sng" dirty="0">
                <a:hlinkClick r:id="rId3"/>
              </a:rPr>
              <a:t>http://www.opinion-internationale.com/2012/03/21/le-bangladesh-en-tete-de-liste-des-pays-victimes-de-la-montee-des-eaux_9494.html</a:t>
            </a:r>
            <a:endParaRPr lang="fr-FR" dirty="0"/>
          </a:p>
          <a:p>
            <a:pPr lvl="0"/>
            <a:r>
              <a:rPr lang="fr-FR" dirty="0"/>
              <a:t>Catastrophe et conséquences </a:t>
            </a:r>
            <a:r>
              <a:rPr lang="fr-FR" u="sng" dirty="0">
                <a:hlinkClick r:id="rId4"/>
              </a:rPr>
              <a:t>http://www.rfi.fr/asie-pacifique/20120628-banglasdesh-une-serie-inondations-font-plusieurs-morts/</a:t>
            </a:r>
            <a:endParaRPr lang="fr-FR" dirty="0"/>
          </a:p>
          <a:p>
            <a:pPr lvl="0"/>
            <a:r>
              <a:rPr lang="fr-FR" dirty="0"/>
              <a:t>Catastrophe, conséquences </a:t>
            </a:r>
            <a:r>
              <a:rPr lang="fr-FR" u="sng" dirty="0">
                <a:hlinkClick r:id="rId5"/>
              </a:rPr>
              <a:t>http://www.lepoint.fr/monde/inondations-au-bangladesh-53-morts-des-dizaines-de-disparus-15-06-2010-466897_24.php</a:t>
            </a:r>
            <a:endParaRPr lang="fr-FR" dirty="0"/>
          </a:p>
          <a:p>
            <a:pPr lvl="0"/>
            <a:r>
              <a:rPr lang="fr-FR" dirty="0"/>
              <a:t>Catastrophe, conséquences et résilience </a:t>
            </a:r>
            <a:r>
              <a:rPr lang="fr-FR" u="sng" dirty="0">
                <a:hlinkClick r:id="rId6"/>
              </a:rPr>
              <a:t>http://www.reporterre.net/Inondations-en-Inde-et-au</a:t>
            </a:r>
            <a:endParaRPr lang="fr-FR" dirty="0"/>
          </a:p>
          <a:p>
            <a:pPr lvl="0"/>
            <a:r>
              <a:rPr lang="fr-FR" dirty="0"/>
              <a:t>Catastrophe, conséquences et résilience : </a:t>
            </a:r>
            <a:r>
              <a:rPr lang="fr-FR" u="sng" dirty="0">
                <a:hlinkClick r:id="rId7"/>
              </a:rPr>
              <a:t>http://www.actioncontrelafaim.org/sites/default/files/publications/fichiers/publication_dp_bangladesh_0912.pdf</a:t>
            </a:r>
            <a:endParaRPr lang="fr-FR" dirty="0"/>
          </a:p>
          <a:p>
            <a:pPr lvl="0"/>
            <a:r>
              <a:rPr lang="fr-FR" dirty="0"/>
              <a:t>Catastrophe, conséquences et résilience </a:t>
            </a:r>
            <a:r>
              <a:rPr lang="fr-FR" u="sng" dirty="0">
                <a:hlinkClick r:id="rId8"/>
              </a:rPr>
              <a:t>http://europa.eu/rapid/press-release_IP-12-1230_fr.htm</a:t>
            </a:r>
            <a:endParaRPr lang="fr-FR" dirty="0"/>
          </a:p>
          <a:p>
            <a:pPr lvl="0"/>
            <a:r>
              <a:rPr lang="fr-FR" dirty="0"/>
              <a:t>Risque et prévention </a:t>
            </a:r>
            <a:r>
              <a:rPr lang="fr-FR" u="sng" dirty="0">
                <a:hlinkClick r:id="rId9"/>
              </a:rPr>
              <a:t>http://www.tdh.ch/fr/news/bangladesh-attenuer-les-risques-de-catastrophes-causees-par-les-inondations</a:t>
            </a:r>
            <a:endParaRPr lang="fr-FR" dirty="0"/>
          </a:p>
          <a:p>
            <a:pPr lvl="0"/>
            <a:r>
              <a:rPr lang="fr-FR" dirty="0"/>
              <a:t>Cartes et explications du risque, moyens de prévention : </a:t>
            </a:r>
            <a:r>
              <a:rPr lang="fr-FR" u="sng" dirty="0">
                <a:hlinkClick r:id="rId10"/>
              </a:rPr>
              <a:t>http://slideplayer.fr/slide/512715/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10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5964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3988" y="0"/>
            <a:ext cx="4680012" cy="1196752"/>
          </a:xfrm>
        </p:spPr>
        <p:txBody>
          <a:bodyPr>
            <a:noAutofit/>
          </a:bodyPr>
          <a:lstStyle/>
          <a:p>
            <a:r>
              <a:rPr lang="fr-FR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Des objectifs différenciés </a:t>
            </a:r>
            <a:br>
              <a:rPr lang="fr-FR" sz="32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fr-FR" sz="32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41219057"/>
              </p:ext>
            </p:extLst>
          </p:nvPr>
        </p:nvGraphicFramePr>
        <p:xfrm>
          <a:off x="-324544" y="404664"/>
          <a:ext cx="9721080" cy="6525344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lèche droite 7"/>
          <p:cNvSpPr/>
          <p:nvPr/>
        </p:nvSpPr>
        <p:spPr>
          <a:xfrm rot="404873">
            <a:off x="1907704" y="1700808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Flèche droite 8"/>
          <p:cNvSpPr/>
          <p:nvPr/>
        </p:nvSpPr>
        <p:spPr>
          <a:xfrm rot="484872">
            <a:off x="4067945" y="2136735"/>
            <a:ext cx="792088" cy="21602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Flèche droite 9"/>
          <p:cNvSpPr/>
          <p:nvPr/>
        </p:nvSpPr>
        <p:spPr>
          <a:xfrm rot="496536">
            <a:off x="6263611" y="2463241"/>
            <a:ext cx="792088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Flèche droite 16"/>
          <p:cNvSpPr/>
          <p:nvPr/>
        </p:nvSpPr>
        <p:spPr>
          <a:xfrm rot="404873">
            <a:off x="1925452" y="3114747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droite 17"/>
          <p:cNvSpPr/>
          <p:nvPr/>
        </p:nvSpPr>
        <p:spPr>
          <a:xfrm rot="404873">
            <a:off x="1853915" y="5090837"/>
            <a:ext cx="792088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Flèche droite 18"/>
          <p:cNvSpPr/>
          <p:nvPr/>
        </p:nvSpPr>
        <p:spPr>
          <a:xfrm rot="484872">
            <a:off x="4036498" y="3840219"/>
            <a:ext cx="792088" cy="21602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Flèche droite 19"/>
          <p:cNvSpPr/>
          <p:nvPr/>
        </p:nvSpPr>
        <p:spPr>
          <a:xfrm rot="484872">
            <a:off x="4036496" y="5516198"/>
            <a:ext cx="792088" cy="216024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Flèche droite 20"/>
          <p:cNvSpPr/>
          <p:nvPr/>
        </p:nvSpPr>
        <p:spPr>
          <a:xfrm rot="496536">
            <a:off x="6263611" y="3786809"/>
            <a:ext cx="792088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 rot="496536">
            <a:off x="6008543" y="5680090"/>
            <a:ext cx="792088" cy="216024"/>
          </a:xfrm>
          <a:prstGeom prst="right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ZoneTexte 22"/>
          <p:cNvSpPr txBox="1"/>
          <p:nvPr/>
        </p:nvSpPr>
        <p:spPr>
          <a:xfrm rot="469580">
            <a:off x="95709" y="6287026"/>
            <a:ext cx="52280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Objectif commun : travailler en groupe </a:t>
            </a:r>
            <a:endParaRPr lang="fr-FR" b="1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11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35253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95936" y="188640"/>
            <a:ext cx="4629200" cy="33265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fr-FR" sz="3200" dirty="0" smtClean="0"/>
              <a:t>Un barème différencié</a:t>
            </a:r>
            <a:endParaRPr lang="fr-FR" sz="32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17479721"/>
              </p:ext>
            </p:extLst>
          </p:nvPr>
        </p:nvGraphicFramePr>
        <p:xfrm>
          <a:off x="-21771" y="620688"/>
          <a:ext cx="9144000" cy="623731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12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93342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720080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Situation dans la programmation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15880"/>
          </a:xfrm>
        </p:spPr>
        <p:txBody>
          <a:bodyPr/>
          <a:lstStyle/>
          <a:p>
            <a:r>
              <a:rPr lang="fr-FR" dirty="0" smtClean="0"/>
              <a:t>1</a:t>
            </a:r>
            <a:r>
              <a:rPr lang="fr-FR" baseline="30000" dirty="0" smtClean="0"/>
              <a:t>ère</a:t>
            </a:r>
            <a:r>
              <a:rPr lang="fr-FR" dirty="0" smtClean="0"/>
              <a:t> étude de cas faite : les risques d’« épisodes cévenols » (catastrophe : les 3 épisodes de  l’automne 2014 à Sommières) </a:t>
            </a:r>
          </a:p>
          <a:p>
            <a:r>
              <a:rPr lang="fr-FR" dirty="0" smtClean="0"/>
              <a:t>La démarche géographique utilisée : </a:t>
            </a:r>
          </a:p>
          <a:p>
            <a:pPr lvl="1"/>
            <a:r>
              <a:rPr lang="fr-FR" dirty="0" smtClean="0"/>
              <a:t>Je localise et je situe</a:t>
            </a:r>
          </a:p>
          <a:p>
            <a:pPr lvl="1"/>
            <a:r>
              <a:rPr lang="fr-FR" dirty="0" smtClean="0"/>
              <a:t>Je décris</a:t>
            </a:r>
          </a:p>
          <a:p>
            <a:pPr lvl="1"/>
            <a:r>
              <a:rPr lang="fr-FR" dirty="0" smtClean="0"/>
              <a:t>J’explique </a:t>
            </a:r>
          </a:p>
          <a:p>
            <a:pPr lvl="1"/>
            <a:r>
              <a:rPr lang="fr-FR" dirty="0" smtClean="0"/>
              <a:t>Les conséquences</a:t>
            </a:r>
          </a:p>
          <a:p>
            <a:pPr lvl="1"/>
            <a:r>
              <a:rPr lang="fr-FR" dirty="0" smtClean="0"/>
              <a:t>Les acteurs dans la prévention du risque</a:t>
            </a:r>
          </a:p>
          <a:p>
            <a:pPr lvl="1"/>
            <a:r>
              <a:rPr lang="fr-FR" dirty="0" smtClean="0"/>
              <a:t>La gestion de la catastrophe et la résilience </a:t>
            </a:r>
          </a:p>
          <a:p>
            <a:pPr lvl="1"/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8194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Consignes pour le travail à rendre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>
            <a:normAutofit lnSpcReduction="10000"/>
          </a:bodyPr>
          <a:lstStyle/>
          <a:p>
            <a:pPr lvl="0"/>
            <a:r>
              <a:rPr lang="fr-FR" dirty="0" smtClean="0"/>
              <a:t>Diaporama illustré</a:t>
            </a:r>
            <a:r>
              <a:rPr lang="fr-FR" dirty="0"/>
              <a:t> : une diapo par thème, </a:t>
            </a:r>
            <a:r>
              <a:rPr lang="fr-FR" dirty="0" smtClean="0"/>
              <a:t>soit</a:t>
            </a:r>
            <a:r>
              <a:rPr lang="fr-FR" dirty="0" smtClean="0"/>
              <a:t> six </a:t>
            </a:r>
            <a:r>
              <a:rPr lang="fr-FR" dirty="0" smtClean="0"/>
              <a:t>diapos </a:t>
            </a:r>
            <a:r>
              <a:rPr lang="fr-FR" dirty="0"/>
              <a:t>+ une diapo titre </a:t>
            </a:r>
          </a:p>
          <a:p>
            <a:pPr lvl="0"/>
            <a:r>
              <a:rPr lang="fr-FR" dirty="0"/>
              <a:t>Réutilisation des notions : risque, </a:t>
            </a:r>
            <a:r>
              <a:rPr lang="fr-FR" dirty="0" smtClean="0"/>
              <a:t>catastrophe </a:t>
            </a:r>
            <a:r>
              <a:rPr lang="fr-FR" dirty="0"/>
              <a:t>et prévention, gestion de crise, </a:t>
            </a:r>
            <a:r>
              <a:rPr lang="fr-FR" dirty="0" smtClean="0"/>
              <a:t>résilience </a:t>
            </a:r>
            <a:endParaRPr lang="fr-FR" dirty="0"/>
          </a:p>
          <a:p>
            <a:pPr lvl="0"/>
            <a:r>
              <a:rPr lang="fr-FR" dirty="0"/>
              <a:t>Texte court et illustration pour chaque diapo. Vous pouvez mettre des liens vers des vidéos </a:t>
            </a:r>
          </a:p>
          <a:p>
            <a:pPr lvl="0"/>
            <a:r>
              <a:rPr lang="fr-FR" dirty="0"/>
              <a:t>Copié-collé interdit </a:t>
            </a:r>
            <a:endParaRPr lang="fr-FR" dirty="0" smtClean="0"/>
          </a:p>
          <a:p>
            <a:pPr lvl="0"/>
            <a:r>
              <a:rPr lang="fr-FR" dirty="0" smtClean="0"/>
              <a:t>Travail de groupe : 3 ou 4 élèves. Un modérateur par groupe est nommé pour répartir la parole et limiter les bavardages inutiles. </a:t>
            </a:r>
          </a:p>
          <a:p>
            <a:pPr lvl="0"/>
            <a:r>
              <a:rPr lang="fr-FR" dirty="0" smtClean="0"/>
              <a:t>Il est précisé qu’une note d’implication dans le travail de groupe est attribuée individuellement</a:t>
            </a:r>
          </a:p>
          <a:p>
            <a:pPr lvl="0"/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7444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>
            <a:noAutofit/>
          </a:bodyPr>
          <a:lstStyle/>
          <a:p>
            <a:r>
              <a:rPr lang="fr-FR" sz="4000" b="1" dirty="0"/>
              <a:t>Groupes 1 : sujet (question ouverte) + </a:t>
            </a:r>
            <a:r>
              <a:rPr lang="fr-FR" sz="4000" b="1" dirty="0" smtClean="0"/>
              <a:t>méthode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sz="4200" b="1" dirty="0" smtClean="0"/>
          </a:p>
          <a:p>
            <a:pPr marL="0" indent="0">
              <a:buNone/>
            </a:pPr>
            <a:endParaRPr lang="fr-FR" sz="4200" b="1" dirty="0" smtClean="0"/>
          </a:p>
          <a:p>
            <a:pPr marL="0" indent="0">
              <a:buNone/>
            </a:pPr>
            <a:r>
              <a:rPr lang="fr-FR" sz="4200" b="1" dirty="0" smtClean="0"/>
              <a:t>Le </a:t>
            </a:r>
            <a:r>
              <a:rPr lang="fr-FR" sz="4200" b="1" dirty="0"/>
              <a:t>risque d’inondation au Bangladesh, </a:t>
            </a:r>
            <a:r>
              <a:rPr lang="fr-FR" sz="4200" b="1" dirty="0" smtClean="0"/>
              <a:t>avec l’exemple des inondations de 2012.</a:t>
            </a:r>
            <a:r>
              <a:rPr lang="fr-FR" sz="4200" b="1" dirty="0" smtClean="0"/>
              <a:t> </a:t>
            </a:r>
          </a:p>
          <a:p>
            <a:pPr marL="0" indent="0">
              <a:buNone/>
            </a:pPr>
            <a:r>
              <a:rPr lang="fr-FR" sz="4200" b="1" dirty="0" smtClean="0"/>
              <a:t>Consigne : vous rédigez un </a:t>
            </a:r>
            <a:r>
              <a:rPr lang="fr-FR" sz="4200" b="1" dirty="0" smtClean="0"/>
              <a:t>r</a:t>
            </a:r>
            <a:r>
              <a:rPr lang="fr-FR" sz="4200" b="1" dirty="0" smtClean="0"/>
              <a:t>écit selon </a:t>
            </a:r>
            <a:r>
              <a:rPr lang="fr-FR" sz="4200" b="1" dirty="0"/>
              <a:t>la méthode </a:t>
            </a:r>
            <a:r>
              <a:rPr lang="fr-FR" sz="4200" b="1" dirty="0" smtClean="0"/>
              <a:t>du récit géographique utilisée dans l’étude de cas sur les épisodes </a:t>
            </a:r>
            <a:r>
              <a:rPr lang="fr-FR" sz="4200" b="1" dirty="0"/>
              <a:t>cévenols de l’automne </a:t>
            </a:r>
            <a:r>
              <a:rPr lang="fr-FR" sz="4200" b="1" dirty="0" smtClean="0"/>
              <a:t>2014</a:t>
            </a:r>
          </a:p>
          <a:p>
            <a:pPr marL="0" indent="0">
              <a:buNone/>
            </a:pPr>
            <a:endParaRPr lang="fr-FR" sz="3400" dirty="0"/>
          </a:p>
          <a:p>
            <a:pPr marL="514350" lvl="0" indent="-514350">
              <a:buFont typeface="+mj-lt"/>
              <a:buAutoNum type="arabicPeriod"/>
            </a:pPr>
            <a:r>
              <a:rPr lang="fr-FR" sz="5100" dirty="0"/>
              <a:t>Je localise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5100" dirty="0"/>
              <a:t>Je décris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5100" dirty="0"/>
              <a:t>J’explique (penser au schéma et à la carte)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sz="5100" dirty="0"/>
              <a:t>J’analyse les conséquences (matérielles et humaines : pensez aux migrations de populations)</a:t>
            </a:r>
            <a:endParaRPr lang="fr-FR" sz="5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fr-FR" sz="5100" dirty="0" smtClean="0"/>
              <a:t>Je présente le </a:t>
            </a:r>
            <a:r>
              <a:rPr lang="fr-FR" sz="5100" dirty="0"/>
              <a:t>rôle des acteurs dans la prévention du risque</a:t>
            </a:r>
            <a:endParaRPr lang="fr-FR" sz="5100" dirty="0" smtClean="0"/>
          </a:p>
          <a:p>
            <a:pPr marL="514350" lvl="0" indent="-514350">
              <a:buFont typeface="+mj-lt"/>
              <a:buAutoNum type="arabicPeriod"/>
            </a:pPr>
            <a:r>
              <a:rPr lang="fr-FR" sz="5100" dirty="0" smtClean="0"/>
              <a:t>Je fais une synthèse la </a:t>
            </a:r>
            <a:r>
              <a:rPr lang="fr-FR" sz="5100" dirty="0"/>
              <a:t>gestion de la catastrophe, jusqu’à la résilience </a:t>
            </a:r>
            <a:endParaRPr lang="fr-FR" sz="5100" dirty="0" smtClean="0"/>
          </a:p>
          <a:p>
            <a:pPr marL="0" lvl="0" indent="0">
              <a:buNone/>
            </a:pP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796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052736"/>
          </a:xfrm>
        </p:spPr>
        <p:txBody>
          <a:bodyPr>
            <a:noAutofit/>
          </a:bodyPr>
          <a:lstStyle/>
          <a:p>
            <a:r>
              <a:rPr lang="fr-FR" sz="4000" b="1" dirty="0"/>
              <a:t>Groupes 1 : sujet (question ouverte) + </a:t>
            </a:r>
            <a:r>
              <a:rPr lang="fr-FR" sz="4000" b="1" dirty="0" smtClean="0"/>
              <a:t>méthode</a:t>
            </a: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97666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fr-FR" sz="4200" b="1" dirty="0" smtClean="0"/>
          </a:p>
          <a:p>
            <a:pPr marL="0" lvl="0" indent="0">
              <a:buNone/>
            </a:pPr>
            <a:endParaRPr lang="fr-FR" sz="5400" dirty="0" smtClean="0"/>
          </a:p>
          <a:p>
            <a:r>
              <a:rPr lang="fr-FR" sz="3600" b="1" u="sng" dirty="0" err="1" smtClean="0"/>
              <a:t>Weblist</a:t>
            </a:r>
            <a:r>
              <a:rPr lang="fr-FR" sz="3600" b="1" u="sng" dirty="0" smtClean="0"/>
              <a:t> indicative :</a:t>
            </a:r>
            <a:endParaRPr lang="fr-FR" sz="3600" dirty="0" smtClean="0"/>
          </a:p>
          <a:p>
            <a:pPr lvl="0"/>
            <a:r>
              <a:rPr lang="fr-FR" sz="3600" u="sng" dirty="0" smtClean="0">
                <a:hlinkClick r:id="rId2"/>
              </a:rPr>
              <a:t>http://slideplayer.fr/slide/512715/</a:t>
            </a:r>
            <a:endParaRPr lang="fr-FR" sz="3600" dirty="0" smtClean="0"/>
          </a:p>
          <a:p>
            <a:pPr lvl="0"/>
            <a:r>
              <a:rPr lang="fr-FR" sz="3600" u="sng" dirty="0" smtClean="0">
                <a:hlinkClick r:id="rId3"/>
              </a:rPr>
              <a:t>http://www.opinion-internationale.com/2012/03/21/le-bangladesh-en-tete-de-liste-des-pays-victimes-de-la-montee-des-eaux_9494.html</a:t>
            </a:r>
            <a:endParaRPr lang="fr-FR" sz="3600" dirty="0" smtClean="0"/>
          </a:p>
          <a:p>
            <a:pPr lvl="0"/>
            <a:r>
              <a:rPr lang="fr-FR" sz="3600" u="sng" dirty="0" smtClean="0">
                <a:hlinkClick r:id="rId4"/>
              </a:rPr>
              <a:t>http://www.rfi.fr/asie-pacifique/20120628-banglasdesh-une-serie-inondations-font-plusieurs-morts/</a:t>
            </a:r>
            <a:endParaRPr lang="fr-FR" sz="3600" dirty="0" smtClean="0"/>
          </a:p>
          <a:p>
            <a:pPr lvl="0"/>
            <a:r>
              <a:rPr lang="fr-FR" sz="3600" u="sng" dirty="0" smtClean="0">
                <a:hlinkClick r:id="rId5"/>
              </a:rPr>
              <a:t>http://www.lepoint.fr/monde/inondations-au-bangladesh-53-morts-des-dizaines-de-disparus-15-06-2010-466897_24.php</a:t>
            </a:r>
            <a:endParaRPr lang="fr-FR" sz="3600" dirty="0" smtClean="0"/>
          </a:p>
          <a:p>
            <a:pPr lvl="0"/>
            <a:r>
              <a:rPr lang="fr-FR" sz="3600" u="sng" dirty="0" smtClean="0">
                <a:hlinkClick r:id="rId6"/>
              </a:rPr>
              <a:t>http://www.reporterre.net/Inondations-en-Inde-et-au</a:t>
            </a:r>
            <a:endParaRPr lang="fr-FR" sz="3600" dirty="0" smtClean="0"/>
          </a:p>
          <a:p>
            <a:pPr lvl="0"/>
            <a:r>
              <a:rPr lang="fr-FR" sz="3600" u="sng" dirty="0" smtClean="0">
                <a:hlinkClick r:id="rId7"/>
              </a:rPr>
              <a:t>http://www.actioncontrelafaim.org/sites/default/files/publications/fichiers/publication_dp_bangladesh_0912.pdf</a:t>
            </a:r>
            <a:endParaRPr lang="fr-FR" sz="3600" dirty="0" smtClean="0"/>
          </a:p>
          <a:p>
            <a:pPr lvl="0"/>
            <a:r>
              <a:rPr lang="fr-FR" sz="3600" u="sng" dirty="0" smtClean="0">
                <a:hlinkClick r:id="rId8"/>
              </a:rPr>
              <a:t>http://europa.eu/rapid/press-release_IP-12-1230_fr.htm</a:t>
            </a:r>
            <a:endParaRPr lang="fr-FR" sz="3600" dirty="0" smtClean="0"/>
          </a:p>
          <a:p>
            <a:pPr lvl="0"/>
            <a:r>
              <a:rPr lang="fr-FR" sz="3600" u="sng" dirty="0" smtClean="0">
                <a:hlinkClick r:id="rId9"/>
              </a:rPr>
              <a:t>http://www.tdh.ch/fr/news/bangladesh-attenuer-les-risques-de-catastrophes-causees-par-les-inondations</a:t>
            </a:r>
            <a:endParaRPr lang="fr-FR" sz="3600" dirty="0" smtClean="0"/>
          </a:p>
          <a:p>
            <a:endParaRPr lang="fr-FR" sz="3600" dirty="0" smtClean="0"/>
          </a:p>
          <a:p>
            <a:pPr marL="0" lvl="0" indent="0">
              <a:buNone/>
            </a:pP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77962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-99392"/>
            <a:ext cx="8229600" cy="1368152"/>
          </a:xfrm>
        </p:spPr>
        <p:txBody>
          <a:bodyPr>
            <a:noAutofit/>
          </a:bodyPr>
          <a:lstStyle/>
          <a:p>
            <a:r>
              <a:rPr lang="fr-FR" sz="4000" b="1" dirty="0"/>
              <a:t>Groupes 2 : sujet + questions</a:t>
            </a:r>
            <a:r>
              <a:rPr lang="fr-FR" sz="4000" dirty="0"/>
              <a:t/>
            </a:r>
            <a:br>
              <a:rPr lang="fr-FR" sz="4000" dirty="0"/>
            </a:br>
            <a:endParaRPr lang="fr-FR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76064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/>
              <a:t>Le risque d’inondation au Bangladesh, avec l’exemple des inondations de 2012.</a:t>
            </a:r>
            <a:r>
              <a:rPr lang="fr-FR" b="1" dirty="0" smtClean="0"/>
              <a:t> </a:t>
            </a:r>
          </a:p>
          <a:p>
            <a:pPr marL="0" indent="0">
              <a:buNone/>
            </a:pPr>
            <a:r>
              <a:rPr lang="fr-FR" b="1" dirty="0" smtClean="0"/>
              <a:t>Objectif: un </a:t>
            </a:r>
            <a:r>
              <a:rPr lang="fr-FR" b="1" dirty="0" smtClean="0"/>
              <a:t>r</a:t>
            </a:r>
            <a:r>
              <a:rPr lang="fr-FR" b="1" dirty="0" smtClean="0"/>
              <a:t>écit </a:t>
            </a:r>
            <a:r>
              <a:rPr lang="fr-FR" b="1" dirty="0" smtClean="0"/>
              <a:t>guidé avec des questions reprenant la méthode du récit </a:t>
            </a:r>
            <a:r>
              <a:rPr lang="fr-FR" b="1" dirty="0"/>
              <a:t>géographique utilisée dans l’étude de cas sur les épisodes cévenols de l’automne 2014</a:t>
            </a:r>
            <a:endParaRPr lang="fr-FR" b="1" dirty="0" smtClean="0"/>
          </a:p>
          <a:p>
            <a:pPr marL="0" indent="0">
              <a:buNone/>
            </a:pPr>
            <a:r>
              <a:rPr lang="fr-FR" dirty="0" smtClean="0"/>
              <a:t>Consigne : Répondez </a:t>
            </a:r>
            <a:r>
              <a:rPr lang="fr-FR" dirty="0"/>
              <a:t>aux questions suivantes </a:t>
            </a:r>
            <a:r>
              <a:rPr lang="fr-FR" dirty="0" smtClean="0"/>
              <a:t>en sautant des lignes et sans numéroter les réponses. Puis proposez des mots de liaison entre les réponses quand cela vous semble utile.</a:t>
            </a:r>
            <a:br>
              <a:rPr lang="fr-FR" dirty="0" smtClean="0"/>
            </a:br>
            <a:endParaRPr lang="fr-FR" dirty="0"/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Localisez la catastrophe de 2012 (cartes à différentes échelles : pensez à Google </a:t>
            </a:r>
            <a:r>
              <a:rPr lang="fr-FR" dirty="0" err="1"/>
              <a:t>Earth</a:t>
            </a:r>
            <a:r>
              <a:rPr lang="fr-FR" dirty="0"/>
              <a:t>)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Décrivez la catastrophe de 2012 (niveau d’eau de la mer et du fleuve)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Expliquez cette catastrophe en insistant sur le rôle des moussons (schéma et carte à ajouter)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Quelles ont été les conséquences humaines et matérielles de cette catastrophe ? (images des destructions, chiffres des coûts et des pertes humaines, migrations de populations)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Quels étaient les dispositifs de prévention du risque et leurs acteurs ? (aménagements, alertes et entrainements de la population) </a:t>
            </a:r>
          </a:p>
          <a:p>
            <a:pPr marL="514350" lvl="0" indent="-514350">
              <a:buFont typeface="+mj-lt"/>
              <a:buAutoNum type="arabicPeriod"/>
            </a:pPr>
            <a:r>
              <a:rPr lang="fr-FR" dirty="0"/>
              <a:t>Quels ont été les acteurs de la gestion du risque et de la résilience, combien de temps a-t-elle pris ? (qui est intervenu pour aider les habitants ?)</a:t>
            </a:r>
          </a:p>
          <a:p>
            <a:pPr marL="514350" indent="-514350">
              <a:buFont typeface="+mj-lt"/>
              <a:buAutoNum type="arabicPeriod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6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998504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-171400"/>
            <a:ext cx="8229600" cy="1143000"/>
          </a:xfrm>
        </p:spPr>
        <p:txBody>
          <a:bodyPr/>
          <a:lstStyle/>
          <a:p>
            <a:r>
              <a:rPr lang="fr-FR" dirty="0" smtClean="0"/>
              <a:t>Groupes 2 suite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760640"/>
          </a:xfrm>
        </p:spPr>
        <p:txBody>
          <a:bodyPr>
            <a:normAutofit fontScale="55000" lnSpcReduction="20000"/>
          </a:bodyPr>
          <a:lstStyle/>
          <a:p>
            <a:r>
              <a:rPr lang="fr-FR" b="1" u="sng" dirty="0" err="1"/>
              <a:t>Weblist</a:t>
            </a:r>
            <a:r>
              <a:rPr lang="fr-FR" b="1" u="sng" dirty="0"/>
              <a:t> indicative :</a:t>
            </a:r>
            <a:endParaRPr lang="fr-FR" dirty="0"/>
          </a:p>
          <a:p>
            <a:pPr lvl="0"/>
            <a:r>
              <a:rPr lang="fr-FR" dirty="0"/>
              <a:t>Zones touchées par inondations et glissement de terrain : </a:t>
            </a:r>
            <a:r>
              <a:rPr lang="fr-FR" u="sng" dirty="0">
                <a:hlinkClick r:id="rId2"/>
              </a:rPr>
              <a:t>http://www.google.fr/imgres?imgurl=http%3A%2F%2Fwww.lepoint.fr%2Fimages%2F2010%2F06%2F15%2F110603-54115_25562_190x297.jpg&amp;imgrefurl=http%3A%2F%2Fwww.lepoint.fr%2Fmonde%2Finondations-au-bangladesh-53-morts-des-dizaines-de-disparus-15-06-2010-466897_24.php&amp;h=297&amp;w=190&amp;tbnid=0_rJwcEv3NYGwM%3A&amp;zoom=1&amp;docid=7TRhstO5iGfWWM&amp;ei=mabIVPrcKIf3Uoj_g7AI&amp;tbm=isch&amp;iact=rc&amp;uact=3&amp;dur=952&amp;page=1&amp;start=0&amp;ndsp=19&amp;ved=0CCYQrQMwAg</a:t>
            </a:r>
            <a:endParaRPr lang="fr-FR" dirty="0"/>
          </a:p>
          <a:p>
            <a:pPr lvl="0"/>
            <a:r>
              <a:rPr lang="fr-FR" dirty="0"/>
              <a:t>Catastrophe et conséquences : </a:t>
            </a:r>
            <a:r>
              <a:rPr lang="fr-FR" u="sng" dirty="0">
                <a:hlinkClick r:id="rId3"/>
              </a:rPr>
              <a:t>http://www.opinion-internationale.com/2012/03/21/le-bangladesh-en-tete-de-liste-des-pays-victimes-de-la-montee-des-eaux_9494.html</a:t>
            </a:r>
            <a:endParaRPr lang="fr-FR" dirty="0"/>
          </a:p>
          <a:p>
            <a:pPr lvl="0"/>
            <a:r>
              <a:rPr lang="fr-FR" dirty="0"/>
              <a:t>Catastrophe et conséquences </a:t>
            </a:r>
            <a:r>
              <a:rPr lang="fr-FR" u="sng" dirty="0">
                <a:hlinkClick r:id="rId4"/>
              </a:rPr>
              <a:t>http://www.rfi.fr/asie-pacifique/20120628-banglasdesh-une-serie-inondations-font-plusieurs-morts/</a:t>
            </a:r>
            <a:endParaRPr lang="fr-FR" dirty="0"/>
          </a:p>
          <a:p>
            <a:pPr lvl="0"/>
            <a:r>
              <a:rPr lang="fr-FR" dirty="0"/>
              <a:t>Catastrophe, conséquences </a:t>
            </a:r>
            <a:r>
              <a:rPr lang="fr-FR" u="sng" dirty="0">
                <a:hlinkClick r:id="rId5"/>
              </a:rPr>
              <a:t>http://www.lepoint.fr/monde/inondations-au-bangladesh-53-morts-des-dizaines-de-disparus-15-06-2010-466897_24.php</a:t>
            </a:r>
            <a:endParaRPr lang="fr-FR" dirty="0"/>
          </a:p>
          <a:p>
            <a:pPr lvl="0"/>
            <a:r>
              <a:rPr lang="fr-FR" dirty="0"/>
              <a:t>Catastrophe, conséquences et résilience </a:t>
            </a:r>
            <a:r>
              <a:rPr lang="fr-FR" u="sng" dirty="0">
                <a:hlinkClick r:id="rId6"/>
              </a:rPr>
              <a:t>http://www.reporterre.net/Inondations-en-Inde-et-au</a:t>
            </a:r>
            <a:endParaRPr lang="fr-FR" dirty="0"/>
          </a:p>
          <a:p>
            <a:pPr lvl="0"/>
            <a:r>
              <a:rPr lang="fr-FR" dirty="0"/>
              <a:t>Catastrophe, conséquences et résilience : </a:t>
            </a:r>
            <a:r>
              <a:rPr lang="fr-FR" u="sng" dirty="0">
                <a:hlinkClick r:id="rId7"/>
              </a:rPr>
              <a:t>http://www.actioncontrelafaim.org/sites/default/files/publications/fichiers/publication_dp_bangladesh_0912.pdf</a:t>
            </a:r>
            <a:endParaRPr lang="fr-FR" dirty="0"/>
          </a:p>
          <a:p>
            <a:pPr lvl="0"/>
            <a:r>
              <a:rPr lang="fr-FR" dirty="0"/>
              <a:t>Catastrophe, conséquences et résilience </a:t>
            </a:r>
            <a:r>
              <a:rPr lang="fr-FR" u="sng" dirty="0">
                <a:hlinkClick r:id="rId8"/>
              </a:rPr>
              <a:t>http://europa.eu/rapid/press-release_IP-12-1230_fr.htm</a:t>
            </a:r>
            <a:endParaRPr lang="fr-FR" dirty="0"/>
          </a:p>
          <a:p>
            <a:pPr lvl="0"/>
            <a:r>
              <a:rPr lang="fr-FR" dirty="0"/>
              <a:t>Risque et prévention </a:t>
            </a:r>
            <a:r>
              <a:rPr lang="fr-FR" u="sng" dirty="0">
                <a:hlinkClick r:id="rId9"/>
              </a:rPr>
              <a:t>http://www.tdh.ch/fr/news/bangladesh-attenuer-les-risques-de-catastrophes-causees-par-les-inondations</a:t>
            </a:r>
            <a:endParaRPr lang="fr-FR" dirty="0"/>
          </a:p>
          <a:p>
            <a:pPr lvl="0"/>
            <a:r>
              <a:rPr lang="fr-FR" dirty="0"/>
              <a:t>Cartes et explications du risque, moyens de prévention : </a:t>
            </a:r>
            <a:r>
              <a:rPr lang="fr-FR" u="sng" dirty="0">
                <a:hlinkClick r:id="rId10"/>
              </a:rPr>
              <a:t>http://slideplayer.fr/slide/512715/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7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5357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-243408"/>
            <a:ext cx="8229600" cy="1296144"/>
          </a:xfrm>
        </p:spPr>
        <p:txBody>
          <a:bodyPr>
            <a:noAutofit/>
          </a:bodyPr>
          <a:lstStyle/>
          <a:p>
            <a:r>
              <a:rPr lang="fr-FR" sz="3200" b="1" dirty="0"/>
              <a:t>Groupes 3 sujet + questions + aide à la rédaction</a:t>
            </a:r>
            <a:r>
              <a:rPr lang="fr-FR" sz="3200" dirty="0"/>
              <a:t/>
            </a:r>
            <a:br>
              <a:rPr lang="fr-FR" sz="3200" dirty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548680"/>
            <a:ext cx="9144000" cy="6264696"/>
          </a:xfrm>
        </p:spPr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fr-FR" sz="2900" b="1" dirty="0"/>
              <a:t>Le risque d’inondation au Bangladesh, avec l’exemple des inondations de 2012.</a:t>
            </a:r>
            <a:r>
              <a:rPr lang="fr-FR" sz="2900" b="1" dirty="0" smtClean="0"/>
              <a:t> </a:t>
            </a:r>
          </a:p>
          <a:p>
            <a:pPr marL="0" indent="0">
              <a:buNone/>
            </a:pPr>
            <a:r>
              <a:rPr lang="fr-FR" sz="2900" b="1" dirty="0" smtClean="0"/>
              <a:t>Consigne : </a:t>
            </a:r>
            <a:r>
              <a:rPr lang="fr-FR" sz="2900" b="1" dirty="0" smtClean="0"/>
              <a:t>répondez </a:t>
            </a:r>
            <a:r>
              <a:rPr lang="fr-FR" sz="2900" b="1" dirty="0" smtClean="0"/>
              <a:t>aux questions en reprenant la </a:t>
            </a:r>
            <a:r>
              <a:rPr lang="fr-FR" sz="2900" b="1" dirty="0"/>
              <a:t>méthode du récit géographique utilisée dans l’étude de cas sur les épisodes cévenols de l’automne 2014</a:t>
            </a:r>
          </a:p>
          <a:p>
            <a:pPr marL="0" lvl="0" indent="0">
              <a:buNone/>
            </a:pPr>
            <a:endParaRPr lang="fr-FR" b="1" dirty="0"/>
          </a:p>
          <a:p>
            <a:pPr marL="0" lvl="0" indent="0">
              <a:buNone/>
            </a:pPr>
            <a:r>
              <a:rPr lang="fr-FR" sz="3400" b="1" u="sng" dirty="0" smtClean="0"/>
              <a:t>1. </a:t>
            </a:r>
            <a:r>
              <a:rPr lang="fr-FR" sz="3400" u="sng" dirty="0" smtClean="0"/>
              <a:t>Localisez </a:t>
            </a:r>
            <a:r>
              <a:rPr lang="fr-FR" sz="3400" u="sng" dirty="0"/>
              <a:t>la catastrophe de 2012 </a:t>
            </a:r>
            <a:r>
              <a:rPr lang="fr-FR" sz="3400" dirty="0"/>
              <a:t>(</a:t>
            </a:r>
            <a:r>
              <a:rPr lang="fr-FR" sz="3400" u="sng" dirty="0"/>
              <a:t>cartes à différentes échelles : pensez à Google </a:t>
            </a:r>
            <a:r>
              <a:rPr lang="fr-FR" sz="3400" u="sng" dirty="0" err="1" smtClean="0"/>
              <a:t>Earth</a:t>
            </a:r>
            <a:r>
              <a:rPr lang="fr-FR" sz="3400" u="sng" dirty="0" smtClean="0"/>
              <a:t>)</a:t>
            </a:r>
            <a:endParaRPr lang="fr-FR" sz="3400" dirty="0" smtClean="0"/>
          </a:p>
          <a:p>
            <a:pPr marL="0" lvl="0" indent="0">
              <a:buNone/>
            </a:pPr>
            <a:r>
              <a:rPr lang="fr-FR" sz="3400" dirty="0" smtClean="0"/>
              <a:t>La </a:t>
            </a:r>
            <a:r>
              <a:rPr lang="fr-FR" sz="3400" dirty="0"/>
              <a:t>catastrophe de 2012 a eu </a:t>
            </a:r>
            <a:r>
              <a:rPr lang="fr-FR" sz="3400" dirty="0" smtClean="0"/>
              <a:t>lieu    …</a:t>
            </a:r>
            <a:r>
              <a:rPr lang="fr-FR" sz="3400" dirty="0"/>
              <a:t>… Elle a </a:t>
            </a:r>
            <a:r>
              <a:rPr lang="fr-FR" sz="3400" dirty="0" smtClean="0"/>
              <a:t>touché les zones/ </a:t>
            </a:r>
            <a:r>
              <a:rPr lang="fr-FR" sz="3400" dirty="0"/>
              <a:t>villes suivantes : </a:t>
            </a:r>
            <a:r>
              <a:rPr lang="fr-FR" sz="3400" dirty="0" smtClean="0"/>
              <a:t>………………</a:t>
            </a:r>
          </a:p>
          <a:p>
            <a:pPr marL="0" lvl="0" indent="0">
              <a:buNone/>
            </a:pPr>
            <a:endParaRPr lang="fr-FR" sz="3400" u="sng" dirty="0"/>
          </a:p>
          <a:p>
            <a:pPr marL="0" lvl="0" indent="0">
              <a:buNone/>
            </a:pPr>
            <a:r>
              <a:rPr lang="fr-FR" sz="3400" u="sng" dirty="0" smtClean="0"/>
              <a:t>2. Décrivez </a:t>
            </a:r>
            <a:r>
              <a:rPr lang="fr-FR" sz="3400" u="sng" dirty="0"/>
              <a:t>la catastrophe de 2012 (</a:t>
            </a:r>
            <a:r>
              <a:rPr lang="fr-FR" sz="3400" u="sng" dirty="0" smtClean="0"/>
              <a:t>niveaux </a:t>
            </a:r>
            <a:r>
              <a:rPr lang="fr-FR" sz="3400" u="sng" dirty="0"/>
              <a:t>d’eau</a:t>
            </a:r>
            <a:r>
              <a:rPr lang="fr-FR" sz="3400" dirty="0"/>
              <a:t> </a:t>
            </a:r>
            <a:r>
              <a:rPr lang="fr-FR" sz="3400" u="sng" dirty="0"/>
              <a:t>de la mer et du fleuve</a:t>
            </a:r>
            <a:r>
              <a:rPr lang="fr-FR" sz="3400" u="sng" dirty="0" smtClean="0"/>
              <a:t>)</a:t>
            </a:r>
            <a:br>
              <a:rPr lang="fr-FR" sz="3400" u="sng" dirty="0" smtClean="0"/>
            </a:br>
            <a:r>
              <a:rPr lang="fr-FR" sz="3400" dirty="0" smtClean="0"/>
              <a:t>L’inondation </a:t>
            </a:r>
            <a:r>
              <a:rPr lang="fr-FR" sz="3400" dirty="0"/>
              <a:t>de 2012 au Bangladesh est due à une montée du niveau de la mer …………………….. et des fleuves de …………….. de </a:t>
            </a:r>
            <a:r>
              <a:rPr lang="fr-FR" sz="3400" dirty="0" smtClean="0"/>
              <a:t>mètres</a:t>
            </a:r>
            <a:br>
              <a:rPr lang="fr-FR" sz="3400" dirty="0" smtClean="0"/>
            </a:br>
            <a:endParaRPr lang="fr-FR" sz="3400" dirty="0"/>
          </a:p>
          <a:p>
            <a:pPr marL="0" lvl="0" indent="0">
              <a:buNone/>
            </a:pPr>
            <a:r>
              <a:rPr lang="fr-FR" sz="3400" u="sng" dirty="0" smtClean="0"/>
              <a:t>3. Expliquez </a:t>
            </a:r>
            <a:r>
              <a:rPr lang="fr-FR" sz="3400" u="sng" dirty="0"/>
              <a:t>cette catastrophe en insistant sur le rôle des moussons (schéma et carte à ajouter</a:t>
            </a:r>
            <a:r>
              <a:rPr lang="fr-FR" sz="3400" u="sng" dirty="0" smtClean="0"/>
              <a:t>)</a:t>
            </a:r>
            <a:br>
              <a:rPr lang="fr-FR" sz="3400" u="sng" dirty="0" smtClean="0"/>
            </a:br>
            <a:r>
              <a:rPr lang="fr-FR" sz="3400" dirty="0" smtClean="0"/>
              <a:t> Les </a:t>
            </a:r>
            <a:r>
              <a:rPr lang="fr-FR" sz="3400" dirty="0"/>
              <a:t>moussons sont </a:t>
            </a:r>
            <a:r>
              <a:rPr lang="fr-FR" sz="3400" dirty="0" smtClean="0"/>
              <a:t>………………..…… et voici quel a été leur rôle dans la catastrophe</a:t>
            </a:r>
            <a:r>
              <a:rPr lang="fr-FR" sz="3400" dirty="0" smtClean="0"/>
              <a:t> (</a:t>
            </a:r>
            <a:r>
              <a:rPr lang="fr-FR" sz="3400" i="1" dirty="0" smtClean="0"/>
              <a:t>je réponds d’une phrase ou en faisant un schéma) </a:t>
            </a:r>
            <a:r>
              <a:rPr lang="fr-FR" sz="3400" dirty="0" smtClean="0"/>
              <a:t>: </a:t>
            </a:r>
            <a:r>
              <a:rPr lang="fr-FR" sz="3400" dirty="0" smtClean="0"/>
              <a:t>………………………………………..</a:t>
            </a:r>
            <a:br>
              <a:rPr lang="fr-FR" sz="3400" dirty="0" smtClean="0"/>
            </a:br>
            <a:endParaRPr lang="fr-FR" sz="3400" dirty="0"/>
          </a:p>
          <a:p>
            <a:pPr marL="0" lvl="0" indent="0">
              <a:buNone/>
            </a:pPr>
            <a:r>
              <a:rPr lang="fr-FR" sz="3400" u="sng" dirty="0" smtClean="0"/>
              <a:t>4. Quelles </a:t>
            </a:r>
            <a:r>
              <a:rPr lang="fr-FR" sz="3400" u="sng" dirty="0"/>
              <a:t>ont été les conséquences humaines et matérielles de cette catastrophe ? (images des destructions, chiffres des coûts et des pertes humaines</a:t>
            </a:r>
            <a:r>
              <a:rPr lang="fr-FR" sz="3400" dirty="0"/>
              <a:t>, </a:t>
            </a:r>
            <a:r>
              <a:rPr lang="fr-FR" sz="3400" u="sng" dirty="0"/>
              <a:t>migrations de populations</a:t>
            </a:r>
            <a:r>
              <a:rPr lang="fr-FR" sz="3400" u="sng" dirty="0" smtClean="0"/>
              <a:t>)</a:t>
            </a:r>
            <a:endParaRPr lang="fr-FR" sz="3400" dirty="0" smtClean="0"/>
          </a:p>
          <a:p>
            <a:pPr marL="0" lvl="0" indent="0">
              <a:buNone/>
            </a:pPr>
            <a:r>
              <a:rPr lang="fr-FR" sz="3400" dirty="0" smtClean="0"/>
              <a:t>Je qualifie le </a:t>
            </a:r>
            <a:r>
              <a:rPr lang="fr-FR" sz="3400" dirty="0"/>
              <a:t>bilan humain</a:t>
            </a:r>
            <a:r>
              <a:rPr lang="fr-FR" sz="3400" dirty="0" smtClean="0"/>
              <a:t> de </a:t>
            </a:r>
            <a:r>
              <a:rPr lang="fr-FR" sz="3400" dirty="0"/>
              <a:t>cette catastrophe</a:t>
            </a:r>
            <a:r>
              <a:rPr lang="fr-FR" sz="3400" dirty="0" smtClean="0"/>
              <a:t> : ……</a:t>
            </a:r>
            <a:r>
              <a:rPr lang="fr-FR" sz="3400" dirty="0" smtClean="0"/>
              <a:t>………………………………… ; </a:t>
            </a:r>
          </a:p>
          <a:p>
            <a:pPr marL="0" lvl="0" indent="0">
              <a:buNone/>
            </a:pPr>
            <a:r>
              <a:rPr lang="fr-FR" sz="3400" dirty="0" smtClean="0"/>
              <a:t>je qualifie </a:t>
            </a:r>
            <a:r>
              <a:rPr lang="fr-FR" sz="3400" dirty="0" smtClean="0"/>
              <a:t>le </a:t>
            </a:r>
            <a:r>
              <a:rPr lang="fr-FR" sz="3400" dirty="0" smtClean="0"/>
              <a:t>bilan </a:t>
            </a:r>
            <a:r>
              <a:rPr lang="fr-FR" sz="3400" dirty="0" smtClean="0"/>
              <a:t>matériel</a:t>
            </a:r>
            <a:r>
              <a:rPr lang="fr-FR" sz="3400" dirty="0" smtClean="0"/>
              <a:t> </a:t>
            </a:r>
            <a:r>
              <a:rPr lang="fr-FR" sz="3400" dirty="0" smtClean="0"/>
              <a:t>de cette catastrophe</a:t>
            </a:r>
            <a:r>
              <a:rPr lang="fr-FR" sz="3400" dirty="0" smtClean="0"/>
              <a:t> : </a:t>
            </a:r>
            <a:r>
              <a:rPr lang="fr-FR" sz="3400" dirty="0" smtClean="0"/>
              <a:t>………………………………………</a:t>
            </a:r>
            <a:r>
              <a:rPr lang="fr-FR" sz="3400" dirty="0" smtClean="0"/>
              <a:t> ;</a:t>
            </a:r>
          </a:p>
          <a:p>
            <a:pPr marL="0" lvl="0" indent="0">
              <a:buNone/>
            </a:pPr>
            <a:r>
              <a:rPr lang="fr-FR" sz="3400" dirty="0" smtClean="0"/>
              <a:t>Je donne des éléments pour justifier ma réponse: </a:t>
            </a:r>
            <a:endParaRPr lang="fr-FR" sz="3400" dirty="0" smtClean="0"/>
          </a:p>
          <a:p>
            <a:pPr marL="0" lvl="0" indent="0">
              <a:buNone/>
            </a:pPr>
            <a:r>
              <a:rPr lang="fr-FR" sz="3400" dirty="0" smtClean="0"/>
              <a:t>	-  ……………………………………………………</a:t>
            </a:r>
          </a:p>
          <a:p>
            <a:pPr marL="914400" lvl="3" indent="0">
              <a:buFontTx/>
              <a:buChar char="-"/>
            </a:pPr>
            <a:r>
              <a:rPr lang="fr-FR" sz="2800" dirty="0" smtClean="0"/>
              <a:t>-  </a:t>
            </a:r>
            <a:r>
              <a:rPr lang="fr-FR" sz="2800" dirty="0" smtClean="0"/>
              <a:t>…………………………………………………</a:t>
            </a:r>
            <a:r>
              <a:rPr lang="fr-FR" sz="2800" dirty="0" smtClean="0"/>
              <a:t>…</a:t>
            </a:r>
          </a:p>
          <a:p>
            <a:pPr marL="914400" lvl="3" indent="0">
              <a:buFontTx/>
              <a:buChar char="-"/>
            </a:pPr>
            <a:r>
              <a:rPr lang="fr-FR" sz="2800" dirty="0" smtClean="0"/>
              <a:t>-  </a:t>
            </a:r>
            <a:r>
              <a:rPr lang="fr-FR" sz="2800" dirty="0" smtClean="0"/>
              <a:t>…………………………………………………………………</a:t>
            </a:r>
          </a:p>
          <a:p>
            <a:pPr marL="514350" indent="-514350">
              <a:buFont typeface="+mj-lt"/>
              <a:buAutoNum type="arabicPeriod"/>
            </a:pPr>
            <a:endParaRPr lang="fr-FR" sz="3400" dirty="0"/>
          </a:p>
          <a:p>
            <a:pPr marL="0" lvl="0" indent="0">
              <a:buNone/>
            </a:pPr>
            <a:r>
              <a:rPr lang="fr-FR" sz="3400" u="sng" dirty="0" smtClean="0"/>
              <a:t>5. Quels </a:t>
            </a:r>
            <a:r>
              <a:rPr lang="fr-FR" sz="3400" u="sng" dirty="0"/>
              <a:t>étaient les dispositifs de prévention du risque (aménagements, alertes et entrainements de la population</a:t>
            </a:r>
            <a:r>
              <a:rPr lang="fr-FR" sz="3400" u="sng" dirty="0" smtClean="0"/>
              <a:t>) ?</a:t>
            </a:r>
            <a:br>
              <a:rPr lang="fr-FR" sz="3400" u="sng" dirty="0" smtClean="0"/>
            </a:br>
            <a:r>
              <a:rPr lang="fr-FR" sz="3400" dirty="0" smtClean="0"/>
              <a:t>Dans ce pays pauvre, les dispositifs de prévention sont</a:t>
            </a:r>
            <a:r>
              <a:rPr lang="fr-FR" sz="3400" dirty="0" smtClean="0"/>
              <a:t>       nombreux</a:t>
            </a:r>
            <a:r>
              <a:rPr lang="fr-FR" sz="3400" dirty="0" smtClean="0"/>
              <a:t>/peu nombreux (</a:t>
            </a:r>
            <a:r>
              <a:rPr lang="fr-FR" sz="3400" i="1" dirty="0" smtClean="0"/>
              <a:t> j’entoure la bonne réponse)</a:t>
            </a:r>
            <a:r>
              <a:rPr lang="fr-FR" sz="3400" dirty="0" smtClean="0"/>
              <a:t>. </a:t>
            </a:r>
            <a:endParaRPr lang="fr-FR" sz="3400" dirty="0" smtClean="0"/>
          </a:p>
          <a:p>
            <a:pPr marL="0" lvl="0" indent="0">
              <a:buNone/>
            </a:pPr>
            <a:r>
              <a:rPr lang="fr-FR" sz="3400" dirty="0" smtClean="0"/>
              <a:t>Je donne un ou deux exemples : …</a:t>
            </a:r>
            <a:r>
              <a:rPr lang="fr-FR" sz="3400" dirty="0" smtClean="0"/>
              <a:t>…………………………………………………………………………………………………….…..…..</a:t>
            </a:r>
            <a:br>
              <a:rPr lang="fr-FR" sz="3400" dirty="0" smtClean="0"/>
            </a:br>
            <a:endParaRPr lang="fr-FR" sz="3400" dirty="0"/>
          </a:p>
          <a:p>
            <a:pPr marL="0" lvl="0" indent="0">
              <a:buNone/>
            </a:pPr>
            <a:r>
              <a:rPr lang="fr-FR" sz="3400" u="sng" dirty="0" smtClean="0"/>
              <a:t>6. Quels </a:t>
            </a:r>
            <a:r>
              <a:rPr lang="fr-FR" sz="3400" u="sng" dirty="0"/>
              <a:t>ont été les acteurs de la gestion du risque et de la résilience, combien de temps a-t-elle pris ? (qui est intervenu pour aider les habitants </a:t>
            </a:r>
            <a:r>
              <a:rPr lang="fr-FR" sz="3400" u="sng" dirty="0" smtClean="0"/>
              <a:t>?)</a:t>
            </a:r>
            <a:br>
              <a:rPr lang="fr-FR" sz="3400" u="sng" dirty="0" smtClean="0"/>
            </a:br>
            <a:r>
              <a:rPr lang="fr-FR" sz="3400" dirty="0" smtClean="0"/>
              <a:t>Les </a:t>
            </a:r>
            <a:r>
              <a:rPr lang="fr-FR" sz="3400" dirty="0"/>
              <a:t>acteurs de la prévention du risque sont </a:t>
            </a:r>
            <a:r>
              <a:rPr lang="fr-FR" sz="3400" dirty="0" smtClean="0"/>
              <a:t>…………………. La </a:t>
            </a:r>
            <a:r>
              <a:rPr lang="fr-FR" sz="3400" dirty="0"/>
              <a:t>résilience a été permise par </a:t>
            </a:r>
            <a:r>
              <a:rPr lang="fr-FR" sz="3400" dirty="0" smtClean="0"/>
              <a:t>…………………………</a:t>
            </a:r>
            <a:br>
              <a:rPr lang="fr-FR" sz="3400" dirty="0" smtClean="0"/>
            </a:br>
            <a:r>
              <a:rPr lang="fr-FR" sz="3400" dirty="0" smtClean="0"/>
              <a:t>Elle </a:t>
            </a:r>
            <a:r>
              <a:rPr lang="fr-FR" sz="3400" dirty="0"/>
              <a:t>est longue car </a:t>
            </a:r>
            <a:r>
              <a:rPr lang="fr-FR" sz="3400" dirty="0" smtClean="0"/>
              <a:t>……………………….</a:t>
            </a:r>
            <a:endParaRPr lang="fr-FR" sz="340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8</a:t>
            </a:fld>
            <a:endParaRPr lang="fr-FR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4655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138748462"/>
              </p:ext>
            </p:extLst>
          </p:nvPr>
        </p:nvGraphicFramePr>
        <p:xfrm>
          <a:off x="0" y="0"/>
          <a:ext cx="9144000" cy="6741367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955A9F-795C-4C61-AC5D-F70433F0955A}" type="slidenum">
              <a:rPr lang="fr-FR" smtClean="0"/>
              <a:pPr/>
              <a:t>9</a:t>
            </a:fld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6660232" y="3356991"/>
            <a:ext cx="19442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Humaines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Matérielles </a:t>
            </a:r>
            <a:endParaRPr lang="fr-FR" sz="1600" dirty="0"/>
          </a:p>
        </p:txBody>
      </p:sp>
      <p:sp>
        <p:nvSpPr>
          <p:cNvPr id="8" name="ZoneTexte 7"/>
          <p:cNvSpPr txBox="1"/>
          <p:nvPr/>
        </p:nvSpPr>
        <p:spPr>
          <a:xfrm>
            <a:off x="755576" y="5733256"/>
            <a:ext cx="19797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Aménagements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Entrainement des populations</a:t>
            </a:r>
            <a:endParaRPr lang="fr-FR" sz="1600" dirty="0"/>
          </a:p>
        </p:txBody>
      </p:sp>
      <p:sp>
        <p:nvSpPr>
          <p:cNvPr id="9" name="ZoneTexte 8"/>
          <p:cNvSpPr txBox="1"/>
          <p:nvPr/>
        </p:nvSpPr>
        <p:spPr>
          <a:xfrm>
            <a:off x="1447800" y="2828835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risques d’inondation au Bangladesh </a:t>
            </a:r>
            <a:r>
              <a:rPr lang="fr-FR" dirty="0" smtClean="0"/>
              <a:t>(exemple 2012)</a:t>
            </a:r>
            <a:endParaRPr lang="fr-FR" dirty="0"/>
          </a:p>
        </p:txBody>
      </p:sp>
      <p:sp>
        <p:nvSpPr>
          <p:cNvPr id="2" name="Ellipse 1"/>
          <p:cNvSpPr/>
          <p:nvPr/>
        </p:nvSpPr>
        <p:spPr>
          <a:xfrm>
            <a:off x="4067944" y="4941168"/>
            <a:ext cx="1224136" cy="1207586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 smtClean="0"/>
              <a:t>Je présente  </a:t>
            </a:r>
            <a:r>
              <a:rPr lang="fr-FR" sz="1200" dirty="0" smtClean="0"/>
              <a:t>la gestion crise </a:t>
            </a:r>
            <a:r>
              <a:rPr lang="fr-FR" sz="1200" dirty="0" smtClean="0"/>
              <a:t>et la </a:t>
            </a:r>
            <a:r>
              <a:rPr lang="fr-FR" sz="1200" dirty="0" smtClean="0"/>
              <a:t>résilience</a:t>
            </a:r>
            <a:endParaRPr lang="fr-FR" sz="1200" dirty="0"/>
          </a:p>
        </p:txBody>
      </p:sp>
      <p:sp>
        <p:nvSpPr>
          <p:cNvPr id="3" name="ZoneTexte 2"/>
          <p:cNvSpPr txBox="1"/>
          <p:nvPr/>
        </p:nvSpPr>
        <p:spPr>
          <a:xfrm>
            <a:off x="5400092" y="5115621"/>
            <a:ext cx="2232248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Acteurs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Temps de résilience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sz="1600" dirty="0" smtClean="0"/>
              <a:t>coût</a:t>
            </a:r>
            <a:endParaRPr lang="fr-FR" sz="1600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3131840" y="4095655"/>
            <a:ext cx="1296144" cy="101996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" name="ZoneTexte 11"/>
          <p:cNvSpPr txBox="1"/>
          <p:nvPr/>
        </p:nvSpPr>
        <p:spPr>
          <a:xfrm>
            <a:off x="6660232" y="260648"/>
            <a:ext cx="248376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/>
              <a:t>Groupes 3 :</a:t>
            </a:r>
          </a:p>
          <a:p>
            <a:r>
              <a:rPr lang="fr-FR" b="1" dirty="0" smtClean="0"/>
              <a:t>Proposition alternative de travail d’organisation du récit</a:t>
            </a:r>
            <a:endParaRPr lang="fr-FR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3772848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331</TotalTime>
  <Words>2382</Words>
  <Application>Microsoft Macintosh PowerPoint</Application>
  <PresentationFormat>Présentation à l'écran (4:3)</PresentationFormat>
  <Paragraphs>168</Paragraphs>
  <Slides>12</Slides>
  <Notes>0</Notes>
  <HiddenSlides>0</HiddenSlides>
  <MMClips>0</MMClips>
  <ScaleCrop>false</ScaleCrop>
  <HeadingPairs>
    <vt:vector size="4" baseType="variant">
      <vt:variant>
        <vt:lpstr>Modèle de conception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Débit</vt:lpstr>
      <vt:lpstr>Les risques d’inondation au Bangladesh  (à partir des inondations de 2012)  </vt:lpstr>
      <vt:lpstr>Situation dans la programmation </vt:lpstr>
      <vt:lpstr>Consignes pour le travail à rendre  </vt:lpstr>
      <vt:lpstr>Groupes 1 : sujet (question ouverte) + méthode</vt:lpstr>
      <vt:lpstr>Groupes 1 : sujet (question ouverte) + méthode</vt:lpstr>
      <vt:lpstr>Groupes 2 : sujet + questions </vt:lpstr>
      <vt:lpstr>Groupes 2 suite </vt:lpstr>
      <vt:lpstr>Groupes 3 sujet + questions + aide à la rédaction </vt:lpstr>
      <vt:lpstr>Diapositive 9</vt:lpstr>
      <vt:lpstr>Groupes 3 suite </vt:lpstr>
      <vt:lpstr>Des objectifs différenciés  </vt:lpstr>
      <vt:lpstr>Un barème différencié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Travail autonome en groupe 5ème</dc:title>
  <dc:creator>Sophie Gaudelette</dc:creator>
  <cp:lastModifiedBy>PASQUIER</cp:lastModifiedBy>
  <cp:revision>22</cp:revision>
  <dcterms:created xsi:type="dcterms:W3CDTF">2015-06-07T18:23:37Z</dcterms:created>
  <dcterms:modified xsi:type="dcterms:W3CDTF">2015-06-07T18:37:15Z</dcterms:modified>
</cp:coreProperties>
</file>