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2" r:id="rId7"/>
    <p:sldId id="261" r:id="rId8"/>
    <p:sldId id="264" r:id="rId9"/>
    <p:sldId id="263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arbara Jamin-De-Capua" userId="3088068a-7043-4118-97db-4c8db6857a26" providerId="ADAL" clId="{63A21427-24C1-4837-8E3E-BC55A2AFDD72}"/>
    <pc:docChg chg="custSel addSld modSld sldOrd">
      <pc:chgData name="Barbara Jamin-De-Capua" userId="3088068a-7043-4118-97db-4c8db6857a26" providerId="ADAL" clId="{63A21427-24C1-4837-8E3E-BC55A2AFDD72}" dt="2024-05-06T14:53:15.829" v="872" actId="20577"/>
      <pc:docMkLst>
        <pc:docMk/>
      </pc:docMkLst>
      <pc:sldChg chg="modSp mod">
        <pc:chgData name="Barbara Jamin-De-Capua" userId="3088068a-7043-4118-97db-4c8db6857a26" providerId="ADAL" clId="{63A21427-24C1-4837-8E3E-BC55A2AFDD72}" dt="2024-05-06T14:53:15.829" v="872" actId="20577"/>
        <pc:sldMkLst>
          <pc:docMk/>
          <pc:sldMk cId="128035874" sldId="257"/>
        </pc:sldMkLst>
        <pc:spChg chg="mod">
          <ac:chgData name="Barbara Jamin-De-Capua" userId="3088068a-7043-4118-97db-4c8db6857a26" providerId="ADAL" clId="{63A21427-24C1-4837-8E3E-BC55A2AFDD72}" dt="2024-05-06T14:53:15.829" v="872" actId="20577"/>
          <ac:spMkLst>
            <pc:docMk/>
            <pc:sldMk cId="128035874" sldId="257"/>
            <ac:spMk id="3" creationId="{1C5FE2EE-42AB-46C0-961C-4ADF5E59E92A}"/>
          </ac:spMkLst>
        </pc:spChg>
      </pc:sldChg>
      <pc:sldChg chg="modSp mod">
        <pc:chgData name="Barbara Jamin-De-Capua" userId="3088068a-7043-4118-97db-4c8db6857a26" providerId="ADAL" clId="{63A21427-24C1-4837-8E3E-BC55A2AFDD72}" dt="2024-05-06T14:45:36.384" v="676" actId="20577"/>
        <pc:sldMkLst>
          <pc:docMk/>
          <pc:sldMk cId="4286910076" sldId="258"/>
        </pc:sldMkLst>
        <pc:spChg chg="mod">
          <ac:chgData name="Barbara Jamin-De-Capua" userId="3088068a-7043-4118-97db-4c8db6857a26" providerId="ADAL" clId="{63A21427-24C1-4837-8E3E-BC55A2AFDD72}" dt="2024-05-06T14:45:36.384" v="676" actId="20577"/>
          <ac:spMkLst>
            <pc:docMk/>
            <pc:sldMk cId="4286910076" sldId="258"/>
            <ac:spMk id="3" creationId="{1A6B7EC1-C1B5-4EF1-8E92-647E00D67FD6}"/>
          </ac:spMkLst>
        </pc:spChg>
      </pc:sldChg>
      <pc:sldChg chg="modSp mod">
        <pc:chgData name="Barbara Jamin-De-Capua" userId="3088068a-7043-4118-97db-4c8db6857a26" providerId="ADAL" clId="{63A21427-24C1-4837-8E3E-BC55A2AFDD72}" dt="2024-05-06T14:36:30.634" v="71" actId="20577"/>
        <pc:sldMkLst>
          <pc:docMk/>
          <pc:sldMk cId="347522969" sldId="259"/>
        </pc:sldMkLst>
        <pc:spChg chg="mod">
          <ac:chgData name="Barbara Jamin-De-Capua" userId="3088068a-7043-4118-97db-4c8db6857a26" providerId="ADAL" clId="{63A21427-24C1-4837-8E3E-BC55A2AFDD72}" dt="2024-05-06T14:35:36.487" v="27" actId="20577"/>
          <ac:spMkLst>
            <pc:docMk/>
            <pc:sldMk cId="347522969" sldId="259"/>
            <ac:spMk id="2" creationId="{41696A3F-5B40-450F-9142-56A397E038CE}"/>
          </ac:spMkLst>
        </pc:spChg>
        <pc:spChg chg="mod">
          <ac:chgData name="Barbara Jamin-De-Capua" userId="3088068a-7043-4118-97db-4c8db6857a26" providerId="ADAL" clId="{63A21427-24C1-4837-8E3E-BC55A2AFDD72}" dt="2024-05-06T14:36:30.634" v="71" actId="20577"/>
          <ac:spMkLst>
            <pc:docMk/>
            <pc:sldMk cId="347522969" sldId="259"/>
            <ac:spMk id="3" creationId="{C202ED21-EEFF-4024-873B-69BA1EDA7F34}"/>
          </ac:spMkLst>
        </pc:spChg>
      </pc:sldChg>
      <pc:sldChg chg="addSp modSp mod">
        <pc:chgData name="Barbara Jamin-De-Capua" userId="3088068a-7043-4118-97db-4c8db6857a26" providerId="ADAL" clId="{63A21427-24C1-4837-8E3E-BC55A2AFDD72}" dt="2024-05-06T14:39:56.793" v="267" actId="1076"/>
        <pc:sldMkLst>
          <pc:docMk/>
          <pc:sldMk cId="4162961810" sldId="260"/>
        </pc:sldMkLst>
        <pc:spChg chg="mod">
          <ac:chgData name="Barbara Jamin-De-Capua" userId="3088068a-7043-4118-97db-4c8db6857a26" providerId="ADAL" clId="{63A21427-24C1-4837-8E3E-BC55A2AFDD72}" dt="2024-05-06T14:37:39.287" v="125" actId="20577"/>
          <ac:spMkLst>
            <pc:docMk/>
            <pc:sldMk cId="4162961810" sldId="260"/>
            <ac:spMk id="2" creationId="{93814D05-C4D9-4EFE-83D9-0DD5F9ED4C0B}"/>
          </ac:spMkLst>
        </pc:spChg>
        <pc:spChg chg="mod">
          <ac:chgData name="Barbara Jamin-De-Capua" userId="3088068a-7043-4118-97db-4c8db6857a26" providerId="ADAL" clId="{63A21427-24C1-4837-8E3E-BC55A2AFDD72}" dt="2024-05-06T14:39:10.793" v="253" actId="1076"/>
          <ac:spMkLst>
            <pc:docMk/>
            <pc:sldMk cId="4162961810" sldId="260"/>
            <ac:spMk id="3" creationId="{52CBCC1C-DE27-45AF-8915-E6BA57093D09}"/>
          </ac:spMkLst>
        </pc:spChg>
        <pc:picChg chg="add mod">
          <ac:chgData name="Barbara Jamin-De-Capua" userId="3088068a-7043-4118-97db-4c8db6857a26" providerId="ADAL" clId="{63A21427-24C1-4837-8E3E-BC55A2AFDD72}" dt="2024-05-06T14:39:56.793" v="267" actId="1076"/>
          <ac:picMkLst>
            <pc:docMk/>
            <pc:sldMk cId="4162961810" sldId="260"/>
            <ac:picMk id="5" creationId="{2E162CCF-DA35-4D51-B3AA-2DD45293C61F}"/>
          </ac:picMkLst>
        </pc:picChg>
      </pc:sldChg>
      <pc:sldChg chg="modSp mod ord">
        <pc:chgData name="Barbara Jamin-De-Capua" userId="3088068a-7043-4118-97db-4c8db6857a26" providerId="ADAL" clId="{63A21427-24C1-4837-8E3E-BC55A2AFDD72}" dt="2024-05-06T14:43:44.796" v="526"/>
        <pc:sldMkLst>
          <pc:docMk/>
          <pc:sldMk cId="2948966243" sldId="261"/>
        </pc:sldMkLst>
        <pc:spChg chg="mod">
          <ac:chgData name="Barbara Jamin-De-Capua" userId="3088068a-7043-4118-97db-4c8db6857a26" providerId="ADAL" clId="{63A21427-24C1-4837-8E3E-BC55A2AFDD72}" dt="2024-05-06T14:40:25.054" v="273" actId="20577"/>
          <ac:spMkLst>
            <pc:docMk/>
            <pc:sldMk cId="2948966243" sldId="261"/>
            <ac:spMk id="2" creationId="{ECA88251-DC16-4E83-A9EA-42053BE80858}"/>
          </ac:spMkLst>
        </pc:spChg>
        <pc:spChg chg="mod">
          <ac:chgData name="Barbara Jamin-De-Capua" userId="3088068a-7043-4118-97db-4c8db6857a26" providerId="ADAL" clId="{63A21427-24C1-4837-8E3E-BC55A2AFDD72}" dt="2024-05-06T14:41:05.789" v="319" actId="20577"/>
          <ac:spMkLst>
            <pc:docMk/>
            <pc:sldMk cId="2948966243" sldId="261"/>
            <ac:spMk id="3" creationId="{9A77ABFA-8561-4974-928F-601CCCD6286B}"/>
          </ac:spMkLst>
        </pc:spChg>
        <pc:picChg chg="mod">
          <ac:chgData name="Barbara Jamin-De-Capua" userId="3088068a-7043-4118-97db-4c8db6857a26" providerId="ADAL" clId="{63A21427-24C1-4837-8E3E-BC55A2AFDD72}" dt="2024-05-06T14:40:29.629" v="274" actId="14100"/>
          <ac:picMkLst>
            <pc:docMk/>
            <pc:sldMk cId="2948966243" sldId="261"/>
            <ac:picMk id="6" creationId="{A08A444C-34A2-4AB9-8E62-994D0454C179}"/>
          </ac:picMkLst>
        </pc:picChg>
      </pc:sldChg>
      <pc:sldChg chg="addSp delSp modSp mod ord">
        <pc:chgData name="Barbara Jamin-De-Capua" userId="3088068a-7043-4118-97db-4c8db6857a26" providerId="ADAL" clId="{63A21427-24C1-4837-8E3E-BC55A2AFDD72}" dt="2024-05-06T14:40:13.275" v="270" actId="1076"/>
        <pc:sldMkLst>
          <pc:docMk/>
          <pc:sldMk cId="3446994899" sldId="262"/>
        </pc:sldMkLst>
        <pc:spChg chg="del">
          <ac:chgData name="Barbara Jamin-De-Capua" userId="3088068a-7043-4118-97db-4c8db6857a26" providerId="ADAL" clId="{63A21427-24C1-4837-8E3E-BC55A2AFDD72}" dt="2024-05-06T14:39:24.288" v="257"/>
          <ac:spMkLst>
            <pc:docMk/>
            <pc:sldMk cId="3446994899" sldId="262"/>
            <ac:spMk id="3" creationId="{D8FD186F-8350-41A4-8BC6-317134888250}"/>
          </ac:spMkLst>
        </pc:spChg>
        <pc:picChg chg="del">
          <ac:chgData name="Barbara Jamin-De-Capua" userId="3088068a-7043-4118-97db-4c8db6857a26" providerId="ADAL" clId="{63A21427-24C1-4837-8E3E-BC55A2AFDD72}" dt="2024-05-06T14:39:04.573" v="252" actId="21"/>
          <ac:picMkLst>
            <pc:docMk/>
            <pc:sldMk cId="3446994899" sldId="262"/>
            <ac:picMk id="5" creationId="{941B3775-F18C-4F17-98D7-06F03500D6EF}"/>
          </ac:picMkLst>
        </pc:picChg>
        <pc:picChg chg="del">
          <ac:chgData name="Barbara Jamin-De-Capua" userId="3088068a-7043-4118-97db-4c8db6857a26" providerId="ADAL" clId="{63A21427-24C1-4837-8E3E-BC55A2AFDD72}" dt="2024-05-06T14:39:18.876" v="256" actId="21"/>
          <ac:picMkLst>
            <pc:docMk/>
            <pc:sldMk cId="3446994899" sldId="262"/>
            <ac:picMk id="8" creationId="{BA73ABDC-1592-434F-91A7-3CF74A678EC2}"/>
          </ac:picMkLst>
        </pc:picChg>
        <pc:picChg chg="add mod">
          <ac:chgData name="Barbara Jamin-De-Capua" userId="3088068a-7043-4118-97db-4c8db6857a26" providerId="ADAL" clId="{63A21427-24C1-4837-8E3E-BC55A2AFDD72}" dt="2024-05-06T14:40:13.275" v="270" actId="1076"/>
          <ac:picMkLst>
            <pc:docMk/>
            <pc:sldMk cId="3446994899" sldId="262"/>
            <ac:picMk id="9" creationId="{3246F4FB-81B5-4DE1-BD24-352D379454EA}"/>
          </ac:picMkLst>
        </pc:picChg>
      </pc:sldChg>
      <pc:sldChg chg="addSp modSp new mod">
        <pc:chgData name="Barbara Jamin-De-Capua" userId="3088068a-7043-4118-97db-4c8db6857a26" providerId="ADAL" clId="{63A21427-24C1-4837-8E3E-BC55A2AFDD72}" dt="2024-05-06T14:42:38.068" v="500" actId="20577"/>
        <pc:sldMkLst>
          <pc:docMk/>
          <pc:sldMk cId="3990402499" sldId="263"/>
        </pc:sldMkLst>
        <pc:spChg chg="mod">
          <ac:chgData name="Barbara Jamin-De-Capua" userId="3088068a-7043-4118-97db-4c8db6857a26" providerId="ADAL" clId="{63A21427-24C1-4837-8E3E-BC55A2AFDD72}" dt="2024-05-06T14:41:28.626" v="361" actId="20577"/>
          <ac:spMkLst>
            <pc:docMk/>
            <pc:sldMk cId="3990402499" sldId="263"/>
            <ac:spMk id="2" creationId="{88D94E8E-0B62-4441-A1B2-476CE168F1AD}"/>
          </ac:spMkLst>
        </pc:spChg>
        <pc:spChg chg="mod">
          <ac:chgData name="Barbara Jamin-De-Capua" userId="3088068a-7043-4118-97db-4c8db6857a26" providerId="ADAL" clId="{63A21427-24C1-4837-8E3E-BC55A2AFDD72}" dt="2024-05-06T14:42:38.068" v="500" actId="20577"/>
          <ac:spMkLst>
            <pc:docMk/>
            <pc:sldMk cId="3990402499" sldId="263"/>
            <ac:spMk id="3" creationId="{7AC2034B-B9B8-4FB2-9E66-DC32328EF428}"/>
          </ac:spMkLst>
        </pc:spChg>
        <pc:picChg chg="add mod">
          <ac:chgData name="Barbara Jamin-De-Capua" userId="3088068a-7043-4118-97db-4c8db6857a26" providerId="ADAL" clId="{63A21427-24C1-4837-8E3E-BC55A2AFDD72}" dt="2024-05-06T14:41:34" v="362"/>
          <ac:picMkLst>
            <pc:docMk/>
            <pc:sldMk cId="3990402499" sldId="263"/>
            <ac:picMk id="4" creationId="{2D42258A-92D2-432A-A462-D669D6687590}"/>
          </ac:picMkLst>
        </pc:picChg>
      </pc:sldChg>
      <pc:sldChg chg="addSp delSp modSp new mod">
        <pc:chgData name="Barbara Jamin-De-Capua" userId="3088068a-7043-4118-97db-4c8db6857a26" providerId="ADAL" clId="{63A21427-24C1-4837-8E3E-BC55A2AFDD72}" dt="2024-05-06T14:43:40.118" v="524" actId="20577"/>
        <pc:sldMkLst>
          <pc:docMk/>
          <pc:sldMk cId="3609074226" sldId="264"/>
        </pc:sldMkLst>
        <pc:spChg chg="mod">
          <ac:chgData name="Barbara Jamin-De-Capua" userId="3088068a-7043-4118-97db-4c8db6857a26" providerId="ADAL" clId="{63A21427-24C1-4837-8E3E-BC55A2AFDD72}" dt="2024-05-06T14:43:40.118" v="524" actId="20577"/>
          <ac:spMkLst>
            <pc:docMk/>
            <pc:sldMk cId="3609074226" sldId="264"/>
            <ac:spMk id="2" creationId="{2F5A9201-89F7-4E59-AD65-9DF9C30C30B0}"/>
          </ac:spMkLst>
        </pc:spChg>
        <pc:spChg chg="del">
          <ac:chgData name="Barbara Jamin-De-Capua" userId="3088068a-7043-4118-97db-4c8db6857a26" providerId="ADAL" clId="{63A21427-24C1-4837-8E3E-BC55A2AFDD72}" dt="2024-05-06T14:43:29.750" v="518" actId="931"/>
          <ac:spMkLst>
            <pc:docMk/>
            <pc:sldMk cId="3609074226" sldId="264"/>
            <ac:spMk id="3" creationId="{7AD53B5B-61A3-479C-96FC-E9E059D6157D}"/>
          </ac:spMkLst>
        </pc:spChg>
        <pc:picChg chg="add mod">
          <ac:chgData name="Barbara Jamin-De-Capua" userId="3088068a-7043-4118-97db-4c8db6857a26" providerId="ADAL" clId="{63A21427-24C1-4837-8E3E-BC55A2AFDD72}" dt="2024-05-06T14:42:55.812" v="517"/>
          <ac:picMkLst>
            <pc:docMk/>
            <pc:sldMk cId="3609074226" sldId="264"/>
            <ac:picMk id="4" creationId="{03A15C3E-CD0A-477B-A70D-52C53CC4B8AB}"/>
          </ac:picMkLst>
        </pc:picChg>
        <pc:picChg chg="add mod">
          <ac:chgData name="Barbara Jamin-De-Capua" userId="3088068a-7043-4118-97db-4c8db6857a26" providerId="ADAL" clId="{63A21427-24C1-4837-8E3E-BC55A2AFDD72}" dt="2024-05-06T14:43:36.188" v="522" actId="1076"/>
          <ac:picMkLst>
            <pc:docMk/>
            <pc:sldMk cId="3609074226" sldId="264"/>
            <ac:picMk id="6" creationId="{8124FFD0-45FB-4DC4-AAC3-A61AC01F3A48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dirty="0"/>
              <a:t>5/6/2024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dirty="0"/>
              <a:t>5/6/2024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dirty="0"/>
              <a:t>5/6/2024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dirty="0"/>
              <a:t>5/6/2024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dirty="0"/>
              <a:t>5/6/2024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dirty="0"/>
              <a:t>5/6/2024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dirty="0"/>
              <a:t>5/6/2024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dirty="0"/>
              <a:t>5/6/2024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dirty="0"/>
              <a:t>5/6/2024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dirty="0"/>
              <a:t>5/6/2024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dirty="0"/>
              <a:t>5/6/2024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dirty="0"/>
              <a:t>5/6/2024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dirty="0"/>
              <a:t>5/6/2024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dirty="0"/>
              <a:t>5/6/2024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dirty="0"/>
              <a:t>5/6/2024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dirty="0"/>
              <a:t>5/6/2024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dirty="0"/>
              <a:t>5/6/2024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dirty="0"/>
              <a:t>5/6/2024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‹N°›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DE042E3-2208-4B97-A1B0-93F3FBC7BE4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WEBINAIRE BACCALAUREAT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1ED0FAE0-0313-487D-BEE7-E1FC9428682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/>
              <a:t>13 – 15 – 17 MAI</a:t>
            </a:r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84A755F2-F71B-42E8-999D-F6B0747F078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97052" y="2733709"/>
            <a:ext cx="2057400" cy="1352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5506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FFA212F-4CB3-4CC5-B412-A4E7E3FD97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REUNION D’ENTENTE :</a:t>
            </a:r>
            <a:br>
              <a:rPr lang="fr-FR" dirty="0"/>
            </a:br>
            <a:endParaRPr lang="fr-FR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C5FE2EE-42AB-46C0-961C-4ADF5E59E9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3"/>
            <a:ext cx="10831494" cy="3599316"/>
          </a:xfrm>
        </p:spPr>
        <p:txBody>
          <a:bodyPr>
            <a:normAutofit fontScale="92500" lnSpcReduction="10000"/>
          </a:bodyPr>
          <a:lstStyle/>
          <a:p>
            <a:r>
              <a:rPr lang="fr-FR" dirty="0"/>
              <a:t>21 JUIN 15h30 EN VISIO (lien à venir)</a:t>
            </a:r>
          </a:p>
          <a:p>
            <a:pPr marL="0" indent="0">
              <a:buNone/>
            </a:pPr>
            <a:endParaRPr lang="fr-FR" dirty="0"/>
          </a:p>
          <a:p>
            <a:r>
              <a:rPr lang="fr-FR" dirty="0"/>
              <a:t>A partir du 21 juin distribution des copies </a:t>
            </a:r>
          </a:p>
          <a:p>
            <a:pPr marL="0" indent="0">
              <a:buNone/>
            </a:pPr>
            <a:r>
              <a:rPr lang="fr-FR" sz="2000" dirty="0"/>
              <a:t>Pensez à bien vous connecter rapidement sur Santorin pour :</a:t>
            </a:r>
          </a:p>
          <a:p>
            <a:pPr lvl="1"/>
            <a:r>
              <a:rPr lang="fr-FR" dirty="0"/>
              <a:t>Ouvrir votre lot.</a:t>
            </a:r>
          </a:p>
          <a:p>
            <a:pPr lvl="1"/>
            <a:r>
              <a:rPr lang="fr-FR" dirty="0"/>
              <a:t>Accuser réception.</a:t>
            </a:r>
          </a:p>
          <a:p>
            <a:pPr lvl="1"/>
            <a:r>
              <a:rPr lang="fr-FR" dirty="0"/>
              <a:t>Parcourir votre lot afin de pouvoir signaler les erreurs de numérisation au plus vite (directement via Santorin). </a:t>
            </a:r>
          </a:p>
          <a:p>
            <a:pPr lvl="1"/>
            <a:endParaRPr lang="fr-FR" dirty="0"/>
          </a:p>
          <a:p>
            <a:r>
              <a:rPr lang="fr-FR" dirty="0"/>
              <a:t>Les suppléants veilleront à bien vérifier leur adresse mail académique pendant toute la durée des corrections.  </a:t>
            </a:r>
          </a:p>
          <a:p>
            <a:endParaRPr lang="fr-FR" dirty="0"/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9C9CC1A6-4024-4C90-99E1-B0DD788A7CB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60681" y="617422"/>
            <a:ext cx="2057400" cy="1352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0358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1696A3F-5B40-450F-9142-56A397E038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SUR VOS CONVOCATIONS :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202ED21-EEFF-4024-873B-69BA1EDA7F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Vous pourrez trouver :</a:t>
            </a:r>
          </a:p>
          <a:p>
            <a:endParaRPr lang="fr-FR" dirty="0"/>
          </a:p>
          <a:p>
            <a:pPr lvl="1"/>
            <a:r>
              <a:rPr lang="fr-FR" dirty="0"/>
              <a:t>Le lien pour trouver vos copies sur Santorin (35 copies par lot environ).</a:t>
            </a:r>
          </a:p>
          <a:p>
            <a:pPr lvl="1"/>
            <a:r>
              <a:rPr lang="fr-FR" dirty="0"/>
              <a:t>Le lien pour la circulaire de cadrage.</a:t>
            </a:r>
          </a:p>
          <a:p>
            <a:pPr lvl="1"/>
            <a:r>
              <a:rPr lang="fr-FR" dirty="0"/>
              <a:t>La date du jury de délibération le 5 juillet.</a:t>
            </a:r>
          </a:p>
          <a:p>
            <a:pPr lvl="1"/>
            <a:r>
              <a:rPr lang="fr-FR" dirty="0"/>
              <a:t>Les oraux de second groupe les 9-10-11 juillet.</a:t>
            </a:r>
          </a:p>
          <a:p>
            <a:pPr lvl="1"/>
            <a:endParaRPr lang="fr-FR" dirty="0"/>
          </a:p>
          <a:p>
            <a:pPr marL="457200" lvl="1" indent="0">
              <a:buNone/>
            </a:pPr>
            <a:r>
              <a:rPr lang="fr-FR" dirty="0"/>
              <a:t>En cas de soupçon de fraude ou de copies qui présenteraient des problèmes autres que ceux de numérisation vous pourrez vous adresser aux coordonnatrices et coordonnateurs.</a:t>
            </a:r>
          </a:p>
          <a:p>
            <a:pPr marL="457200" lvl="1" indent="0">
              <a:buNone/>
            </a:pPr>
            <a:endParaRPr lang="fr-FR" dirty="0"/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535AC1C1-89C1-4406-B84A-66F81674156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79932" y="617422"/>
            <a:ext cx="2057400" cy="1352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5229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2445FC4-C6D3-429A-985E-0BBAF07C9E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GRAND ORAL :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A6B7EC1-C1B5-4EF1-8E92-647E00D67F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dirty="0"/>
              <a:t>Les correcteurs des écrits de spécialité, comme les années précédentes, peuvent être convoqués pour le Grand oral qui commencera le 26 juin au matin.</a:t>
            </a:r>
          </a:p>
          <a:p>
            <a:endParaRPr lang="fr-FR" dirty="0"/>
          </a:p>
          <a:p>
            <a:r>
              <a:rPr lang="fr-FR" dirty="0"/>
              <a:t>Les convocations pour les EDS indiquent une fin des corrections pour le mardi 25 au juin au soir. Santorin sera néanmoins ouvert jusqu’au vendredi 28 juin. </a:t>
            </a:r>
          </a:p>
          <a:p>
            <a:endParaRPr lang="fr-FR" dirty="0"/>
          </a:p>
          <a:p>
            <a:r>
              <a:rPr lang="fr-FR" dirty="0"/>
              <a:t>Pour toute question sur le Grand Oral n’oubliez pas que le Vademecum et la Foire aux Questions seront actualisés sur la page EDUSCOL. </a:t>
            </a: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F696D221-EDD5-4A98-AEFB-23737916BB4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93304" y="617422"/>
            <a:ext cx="2057400" cy="1352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69100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3814D05-C4D9-4EFE-83D9-0DD5F9ED4C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Echelles descriptives :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2CBCC1C-DE27-45AF-8915-E6BA57093D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9827" y="2173244"/>
            <a:ext cx="9613861" cy="3599316"/>
          </a:xfrm>
        </p:spPr>
        <p:txBody>
          <a:bodyPr/>
          <a:lstStyle/>
          <a:p>
            <a:r>
              <a:rPr lang="fr-FR" dirty="0"/>
              <a:t>Pour évaluer globalement les copies vous pouvez vous appuyer sur les échelles descriptives conçues par l’Inspection générale. </a:t>
            </a:r>
          </a:p>
          <a:p>
            <a:endParaRPr lang="fr-FR" dirty="0"/>
          </a:p>
          <a:p>
            <a:endParaRPr lang="fr-FR" dirty="0"/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06236C15-8A7C-45CB-A6CE-3E3D9AF3DEE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18433" y="617422"/>
            <a:ext cx="2057400" cy="1352550"/>
          </a:xfrm>
          <a:prstGeom prst="rect">
            <a:avLst/>
          </a:prstGeom>
        </p:spPr>
      </p:pic>
      <p:pic>
        <p:nvPicPr>
          <p:cNvPr id="5" name="Image 4">
            <a:extLst>
              <a:ext uri="{FF2B5EF4-FFF2-40B4-BE49-F238E27FC236}">
                <a16:creationId xmlns:a16="http://schemas.microsoft.com/office/drawing/2014/main" id="{2E162CCF-DA35-4D51-B3AA-2DD45293C61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66198" y="2962515"/>
            <a:ext cx="6420050" cy="37952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29618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1234166-133C-41EE-A375-30CBD5ED72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Les échelles descriptives :</a:t>
            </a: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80E8B9E6-2249-404C-AF6E-5E5726146DF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99183" y="617422"/>
            <a:ext cx="2057400" cy="1352550"/>
          </a:xfrm>
          <a:prstGeom prst="rect">
            <a:avLst/>
          </a:prstGeom>
        </p:spPr>
      </p:pic>
      <p:pic>
        <p:nvPicPr>
          <p:cNvPr id="9" name="Espace réservé du contenu 8">
            <a:extLst>
              <a:ext uri="{FF2B5EF4-FFF2-40B4-BE49-F238E27FC236}">
                <a16:creationId xmlns:a16="http://schemas.microsoft.com/office/drawing/2014/main" id="{3246F4FB-81B5-4DE1-BD24-352D379454E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335866" y="2117558"/>
            <a:ext cx="7308648" cy="4648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69948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CA88251-DC16-4E83-A9EA-42053BE808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Sur Strabon : 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A77ABFA-8561-4974-928F-601CCCD628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36143" y="2336873"/>
            <a:ext cx="5058039" cy="3599316"/>
          </a:xfrm>
        </p:spPr>
        <p:txBody>
          <a:bodyPr>
            <a:normAutofit/>
          </a:bodyPr>
          <a:lstStyle/>
          <a:p>
            <a:r>
              <a:rPr lang="fr-FR" dirty="0"/>
              <a:t>Vous pourrez retrouver sur notre site Strabon toutes les ressources utiles notamment :</a:t>
            </a:r>
          </a:p>
          <a:p>
            <a:endParaRPr lang="fr-FR" dirty="0"/>
          </a:p>
          <a:p>
            <a:pPr lvl="1"/>
            <a:r>
              <a:rPr lang="fr-FR" dirty="0"/>
              <a:t>Les échelles descriptives</a:t>
            </a:r>
          </a:p>
          <a:p>
            <a:pPr lvl="1"/>
            <a:endParaRPr lang="fr-FR" dirty="0"/>
          </a:p>
          <a:p>
            <a:pPr lvl="1"/>
            <a:r>
              <a:rPr lang="fr-FR" dirty="0"/>
              <a:t>Ressources et webinaire sur l’évaluation des écrits longs proposés cette année par le groupe de travail évaluation</a:t>
            </a:r>
          </a:p>
          <a:p>
            <a:endParaRPr lang="fr-FR" dirty="0"/>
          </a:p>
          <a:p>
            <a:endParaRPr lang="fr-FR" dirty="0"/>
          </a:p>
          <a:p>
            <a:pPr marL="0" indent="0">
              <a:buNone/>
            </a:pPr>
            <a:endParaRPr lang="fr-FR" dirty="0"/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FF96C0DF-9D8A-4FBB-83E6-2DEF03B692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99183" y="617422"/>
            <a:ext cx="2057400" cy="1352550"/>
          </a:xfrm>
          <a:prstGeom prst="rect">
            <a:avLst/>
          </a:prstGeom>
        </p:spPr>
      </p:pic>
      <p:pic>
        <p:nvPicPr>
          <p:cNvPr id="6" name="Image 5">
            <a:extLst>
              <a:ext uri="{FF2B5EF4-FFF2-40B4-BE49-F238E27FC236}">
                <a16:creationId xmlns:a16="http://schemas.microsoft.com/office/drawing/2014/main" id="{A08A444C-34A2-4AB9-8E62-994D0454C17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5417" y="1945497"/>
            <a:ext cx="4317332" cy="4847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89662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F5A9201-89F7-4E59-AD65-9DF9C30C30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Vos questions : </a:t>
            </a:r>
          </a:p>
        </p:txBody>
      </p:sp>
      <p:pic>
        <p:nvPicPr>
          <p:cNvPr id="6" name="Espace réservé du contenu 5">
            <a:extLst>
              <a:ext uri="{FF2B5EF4-FFF2-40B4-BE49-F238E27FC236}">
                <a16:creationId xmlns:a16="http://schemas.microsoft.com/office/drawing/2014/main" id="{8124FFD0-45FB-4DC4-AAC3-A61AC01F3A4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712952" y="3060637"/>
            <a:ext cx="2120985" cy="2835664"/>
          </a:xfrm>
        </p:spPr>
      </p:pic>
      <p:pic>
        <p:nvPicPr>
          <p:cNvPr id="4" name="Image 3">
            <a:extLst>
              <a:ext uri="{FF2B5EF4-FFF2-40B4-BE49-F238E27FC236}">
                <a16:creationId xmlns:a16="http://schemas.microsoft.com/office/drawing/2014/main" id="{03A15C3E-CD0A-477B-A70D-52C53CC4B8A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99183" y="617422"/>
            <a:ext cx="2057400" cy="1352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90742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8D94E8E-0B62-4441-A1B2-476CE168F1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Nous vous remercions pour votre écoute ! 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AC2034B-B9B8-4FB2-9E66-DC32328EF4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3022331"/>
            <a:ext cx="10802618" cy="2384467"/>
          </a:xfrm>
        </p:spPr>
        <p:txBody>
          <a:bodyPr/>
          <a:lstStyle/>
          <a:p>
            <a:r>
              <a:rPr lang="fr-FR" dirty="0"/>
              <a:t>En cas de difficulté l’équipe d’inspection d’Histoire-Géographie en charge du BAC reste à votre écoute.</a:t>
            </a: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2D42258A-92D2-432A-A462-D669D668759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99183" y="617422"/>
            <a:ext cx="2057400" cy="1352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0402499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73</TotalTime>
  <Words>329</Words>
  <Application>Microsoft Office PowerPoint</Application>
  <PresentationFormat>Grand écran</PresentationFormat>
  <Paragraphs>40</Paragraphs>
  <Slides>9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2" baseType="lpstr">
      <vt:lpstr>Arial</vt:lpstr>
      <vt:lpstr>Trebuchet MS</vt:lpstr>
      <vt:lpstr>Berlin</vt:lpstr>
      <vt:lpstr>WEBINAIRE BACCALAUREAT</vt:lpstr>
      <vt:lpstr>REUNION D’ENTENTE : </vt:lpstr>
      <vt:lpstr>SUR VOS CONVOCATIONS :</vt:lpstr>
      <vt:lpstr>GRAND ORAL :</vt:lpstr>
      <vt:lpstr>Echelles descriptives :</vt:lpstr>
      <vt:lpstr>Les échelles descriptives :</vt:lpstr>
      <vt:lpstr>Sur Strabon : </vt:lpstr>
      <vt:lpstr>Vos questions : </vt:lpstr>
      <vt:lpstr>Nous vous remercions pour votre écoute !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WEBINAIRE BACCALAUREAT</dc:title>
  <dc:creator>Barbara Jamin-De-Capua</dc:creator>
  <cp:lastModifiedBy>Barbara Jamin-De-Capua</cp:lastModifiedBy>
  <cp:revision>7</cp:revision>
  <dcterms:created xsi:type="dcterms:W3CDTF">2024-05-06T13:50:24Z</dcterms:created>
  <dcterms:modified xsi:type="dcterms:W3CDTF">2024-05-06T15:03:49Z</dcterms:modified>
</cp:coreProperties>
</file>